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ags/tag5.xml" ContentType="application/vnd.openxmlformats-officedocument.presentationml.tags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theme/themeOverride39.xml" ContentType="application/vnd.openxmlformats-officedocument.themeOverride+xml"/>
  <Override PartName="/ppt/theme/themeOverride40.xml" ContentType="application/vnd.openxmlformats-officedocument.themeOverride+xml"/>
  <Override PartName="/ppt/theme/themeOverride41.xml" ContentType="application/vnd.openxmlformats-officedocument.themeOverride+xml"/>
  <Override PartName="/ppt/theme/themeOverride42.xml" ContentType="application/vnd.openxmlformats-officedocument.themeOverride+xml"/>
  <Override PartName="/ppt/theme/themeOverride43.xml" ContentType="application/vnd.openxmlformats-officedocument.themeOverride+xml"/>
  <Override PartName="/ppt/theme/themeOverride44.xml" ContentType="application/vnd.openxmlformats-officedocument.themeOverride+xml"/>
  <Override PartName="/ppt/theme/themeOverride45.xml" ContentType="application/vnd.openxmlformats-officedocument.themeOverride+xml"/>
  <Override PartName="/ppt/theme/themeOverride46.xml" ContentType="application/vnd.openxmlformats-officedocument.themeOverride+xml"/>
  <Override PartName="/ppt/theme/themeOverride47.xml" ContentType="application/vnd.openxmlformats-officedocument.themeOverr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68"/>
  </p:notesMasterIdLst>
  <p:sldIdLst>
    <p:sldId id="256" r:id="rId2"/>
    <p:sldId id="315" r:id="rId3"/>
    <p:sldId id="363" r:id="rId4"/>
    <p:sldId id="436" r:id="rId5"/>
    <p:sldId id="437" r:id="rId6"/>
    <p:sldId id="438" r:id="rId7"/>
    <p:sldId id="364" r:id="rId8"/>
    <p:sldId id="365" r:id="rId9"/>
    <p:sldId id="439" r:id="rId10"/>
    <p:sldId id="440" r:id="rId11"/>
    <p:sldId id="441" r:id="rId12"/>
    <p:sldId id="442" r:id="rId13"/>
    <p:sldId id="443" r:id="rId14"/>
    <p:sldId id="444" r:id="rId15"/>
    <p:sldId id="445" r:id="rId16"/>
    <p:sldId id="446" r:id="rId17"/>
    <p:sldId id="447" r:id="rId18"/>
    <p:sldId id="418" r:id="rId19"/>
    <p:sldId id="419" r:id="rId20"/>
    <p:sldId id="420" r:id="rId21"/>
    <p:sldId id="421" r:id="rId22"/>
    <p:sldId id="422" r:id="rId23"/>
    <p:sldId id="42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35" r:id="rId34"/>
    <p:sldId id="433" r:id="rId35"/>
    <p:sldId id="434" r:id="rId36"/>
    <p:sldId id="469" r:id="rId37"/>
    <p:sldId id="470" r:id="rId38"/>
    <p:sldId id="471" r:id="rId39"/>
    <p:sldId id="472" r:id="rId40"/>
    <p:sldId id="473" r:id="rId41"/>
    <p:sldId id="474" r:id="rId42"/>
    <p:sldId id="475" r:id="rId43"/>
    <p:sldId id="476" r:id="rId44"/>
    <p:sldId id="477" r:id="rId45"/>
    <p:sldId id="478" r:id="rId46"/>
    <p:sldId id="479" r:id="rId47"/>
    <p:sldId id="480" r:id="rId48"/>
    <p:sldId id="481" r:id="rId49"/>
    <p:sldId id="482" r:id="rId50"/>
    <p:sldId id="483" r:id="rId51"/>
    <p:sldId id="484" r:id="rId52"/>
    <p:sldId id="485" r:id="rId53"/>
    <p:sldId id="486" r:id="rId54"/>
    <p:sldId id="487" r:id="rId55"/>
    <p:sldId id="488" r:id="rId56"/>
    <p:sldId id="489" r:id="rId57"/>
    <p:sldId id="490" r:id="rId58"/>
    <p:sldId id="491" r:id="rId59"/>
    <p:sldId id="492" r:id="rId60"/>
    <p:sldId id="493" r:id="rId61"/>
    <p:sldId id="494" r:id="rId62"/>
    <p:sldId id="495" r:id="rId63"/>
    <p:sldId id="496" r:id="rId64"/>
    <p:sldId id="497" r:id="rId65"/>
    <p:sldId id="498" r:id="rId66"/>
    <p:sldId id="261" r:id="rId67"/>
  </p:sldIdLst>
  <p:sldSz cx="12192000" cy="6858000"/>
  <p:notesSz cx="6858000" cy="9144000"/>
  <p:custDataLst>
    <p:tags r:id="rId6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5">
          <p15:clr>
            <a:srgbClr val="A4A3A4"/>
          </p15:clr>
        </p15:guide>
        <p15:guide id="2" pos="383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5C"/>
    <a:srgbClr val="06D24C"/>
    <a:srgbClr val="035920"/>
    <a:srgbClr val="F6F5F3"/>
    <a:srgbClr val="04862F"/>
    <a:srgbClr val="07DB4E"/>
    <a:srgbClr val="08396E"/>
    <a:srgbClr val="0519AB"/>
    <a:srgbClr val="06BE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182" autoAdjust="0"/>
  </p:normalViewPr>
  <p:slideViewPr>
    <p:cSldViewPr snapToGrid="0">
      <p:cViewPr varScale="1">
        <p:scale>
          <a:sx n="89" d="100"/>
          <a:sy n="89" d="100"/>
        </p:scale>
        <p:origin x="384" y="53"/>
      </p:cViewPr>
      <p:guideLst>
        <p:guide orient="horz" pos="2185"/>
        <p:guide pos="383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2022/3/13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990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bg>
      <p:bgPr>
        <a:solidFill>
          <a:srgbClr val="000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2_1"/>
          <p:cNvSpPr>
            <a:spLocks noChangeArrowheads="1"/>
          </p:cNvSpPr>
          <p:nvPr userDrawn="1"/>
        </p:nvSpPr>
        <p:spPr bwMode="auto">
          <a:xfrm>
            <a:off x="0" y="1531703"/>
            <a:ext cx="12192000" cy="5326297"/>
          </a:xfrm>
          <a:custGeom>
            <a:avLst/>
            <a:gdLst>
              <a:gd name="connsiteX0" fmla="*/ 7259662 w 12192000"/>
              <a:gd name="connsiteY0" fmla="*/ 57321 h 5381035"/>
              <a:gd name="connsiteX1" fmla="*/ 12192000 w 12192000"/>
              <a:gd name="connsiteY1" fmla="*/ 3668162 h 5381035"/>
              <a:gd name="connsiteX2" fmla="*/ 12192000 w 12192000"/>
              <a:gd name="connsiteY2" fmla="*/ 5381035 h 5381035"/>
              <a:gd name="connsiteX3" fmla="*/ 0 w 12192000"/>
              <a:gd name="connsiteY3" fmla="*/ 5381035 h 5381035"/>
              <a:gd name="connsiteX4" fmla="*/ 0 w 12192000"/>
              <a:gd name="connsiteY4" fmla="*/ 4393412 h 5381035"/>
              <a:gd name="connsiteX5" fmla="*/ 4798 w 12192000"/>
              <a:gd name="connsiteY5" fmla="*/ 4668077 h 5381035"/>
              <a:gd name="connsiteX6" fmla="*/ 3480102 w 12192000"/>
              <a:gd name="connsiteY6" fmla="*/ 3079813 h 5381035"/>
              <a:gd name="connsiteX7" fmla="*/ 6789914 w 12192000"/>
              <a:gd name="connsiteY7" fmla="*/ 82876 h 5381035"/>
              <a:gd name="connsiteX8" fmla="*/ 7259662 w 12192000"/>
              <a:gd name="connsiteY8" fmla="*/ 57321 h 5381035"/>
              <a:gd name="connsiteX9" fmla="*/ 10803922 w 12192000"/>
              <a:gd name="connsiteY9" fmla="*/ 0 h 5381035"/>
              <a:gd name="connsiteX10" fmla="*/ 12192000 w 12192000"/>
              <a:gd name="connsiteY10" fmla="*/ 0 h 5381035"/>
              <a:gd name="connsiteX11" fmla="*/ 12192000 w 12192000"/>
              <a:gd name="connsiteY11" fmla="*/ 1322246 h 5381035"/>
              <a:gd name="connsiteX12" fmla="*/ 10969953 w 12192000"/>
              <a:gd name="connsiteY12" fmla="*/ 120266 h 5381035"/>
              <a:gd name="connsiteX13" fmla="*/ 0 w 12192000"/>
              <a:gd name="connsiteY13" fmla="*/ 0 h 5381035"/>
              <a:gd name="connsiteX14" fmla="*/ 4032282 w 12192000"/>
              <a:gd name="connsiteY14" fmla="*/ 0 h 5381035"/>
              <a:gd name="connsiteX15" fmla="*/ 3968734 w 12192000"/>
              <a:gd name="connsiteY15" fmla="*/ 60350 h 5381035"/>
              <a:gd name="connsiteX16" fmla="*/ 2309846 w 12192000"/>
              <a:gd name="connsiteY16" fmla="*/ 2073351 h 5381035"/>
              <a:gd name="connsiteX17" fmla="*/ 26916 w 12192000"/>
              <a:gd name="connsiteY17" fmla="*/ 3331235 h 5381035"/>
              <a:gd name="connsiteX18" fmla="*/ 0 w 12192000"/>
              <a:gd name="connsiteY18" fmla="*/ 3321905 h 5381035"/>
              <a:gd name="connsiteX0-1" fmla="*/ 7259662 w 12192000"/>
              <a:gd name="connsiteY0-2" fmla="*/ 57321 h 5381035"/>
              <a:gd name="connsiteX1-3" fmla="*/ 12192000 w 12192000"/>
              <a:gd name="connsiteY1-4" fmla="*/ 3668162 h 5381035"/>
              <a:gd name="connsiteX2-5" fmla="*/ 12192000 w 12192000"/>
              <a:gd name="connsiteY2-6" fmla="*/ 5381035 h 5381035"/>
              <a:gd name="connsiteX3-7" fmla="*/ 0 w 12192000"/>
              <a:gd name="connsiteY3-8" fmla="*/ 5381035 h 5381035"/>
              <a:gd name="connsiteX4-9" fmla="*/ 0 w 12192000"/>
              <a:gd name="connsiteY4-10" fmla="*/ 4393412 h 5381035"/>
              <a:gd name="connsiteX5-11" fmla="*/ 4798 w 12192000"/>
              <a:gd name="connsiteY5-12" fmla="*/ 4668077 h 5381035"/>
              <a:gd name="connsiteX6-13" fmla="*/ 3480102 w 12192000"/>
              <a:gd name="connsiteY6-14" fmla="*/ 3079813 h 5381035"/>
              <a:gd name="connsiteX7-15" fmla="*/ 6789914 w 12192000"/>
              <a:gd name="connsiteY7-16" fmla="*/ 82876 h 5381035"/>
              <a:gd name="connsiteX8-17" fmla="*/ 7259662 w 12192000"/>
              <a:gd name="connsiteY8-18" fmla="*/ 57321 h 5381035"/>
              <a:gd name="connsiteX9-19" fmla="*/ 10803922 w 12192000"/>
              <a:gd name="connsiteY9-20" fmla="*/ 0 h 5381035"/>
              <a:gd name="connsiteX10-21" fmla="*/ 12192000 w 12192000"/>
              <a:gd name="connsiteY10-22" fmla="*/ 0 h 5381035"/>
              <a:gd name="connsiteX11-23" fmla="*/ 12192000 w 12192000"/>
              <a:gd name="connsiteY11-24" fmla="*/ 1322246 h 5381035"/>
              <a:gd name="connsiteX12-25" fmla="*/ 10969953 w 12192000"/>
              <a:gd name="connsiteY12-26" fmla="*/ 120266 h 5381035"/>
              <a:gd name="connsiteX13-27" fmla="*/ 10803922 w 12192000"/>
              <a:gd name="connsiteY13-28" fmla="*/ 0 h 5381035"/>
              <a:gd name="connsiteX14-29" fmla="*/ 0 w 12192000"/>
              <a:gd name="connsiteY14-30" fmla="*/ 3321905 h 5381035"/>
              <a:gd name="connsiteX15-31" fmla="*/ 4032282 w 12192000"/>
              <a:gd name="connsiteY15-32" fmla="*/ 0 h 5381035"/>
              <a:gd name="connsiteX16-33" fmla="*/ 3968734 w 12192000"/>
              <a:gd name="connsiteY16-34" fmla="*/ 60350 h 5381035"/>
              <a:gd name="connsiteX17-35" fmla="*/ 2309846 w 12192000"/>
              <a:gd name="connsiteY17-36" fmla="*/ 2073351 h 5381035"/>
              <a:gd name="connsiteX18-37" fmla="*/ 26916 w 12192000"/>
              <a:gd name="connsiteY18-38" fmla="*/ 3331235 h 5381035"/>
              <a:gd name="connsiteX19" fmla="*/ 0 w 12192000"/>
              <a:gd name="connsiteY19" fmla="*/ 3321905 h 5381035"/>
              <a:gd name="connsiteX0-39" fmla="*/ 7259662 w 12192000"/>
              <a:gd name="connsiteY0-40" fmla="*/ 57321 h 5381035"/>
              <a:gd name="connsiteX1-41" fmla="*/ 12192000 w 12192000"/>
              <a:gd name="connsiteY1-42" fmla="*/ 3668162 h 5381035"/>
              <a:gd name="connsiteX2-43" fmla="*/ 12192000 w 12192000"/>
              <a:gd name="connsiteY2-44" fmla="*/ 5381035 h 5381035"/>
              <a:gd name="connsiteX3-45" fmla="*/ 0 w 12192000"/>
              <a:gd name="connsiteY3-46" fmla="*/ 5381035 h 5381035"/>
              <a:gd name="connsiteX4-47" fmla="*/ 0 w 12192000"/>
              <a:gd name="connsiteY4-48" fmla="*/ 4393412 h 5381035"/>
              <a:gd name="connsiteX5-49" fmla="*/ 4798 w 12192000"/>
              <a:gd name="connsiteY5-50" fmla="*/ 4668077 h 5381035"/>
              <a:gd name="connsiteX6-51" fmla="*/ 3480102 w 12192000"/>
              <a:gd name="connsiteY6-52" fmla="*/ 3079813 h 5381035"/>
              <a:gd name="connsiteX7-53" fmla="*/ 6789914 w 12192000"/>
              <a:gd name="connsiteY7-54" fmla="*/ 82876 h 5381035"/>
              <a:gd name="connsiteX8-55" fmla="*/ 7259662 w 12192000"/>
              <a:gd name="connsiteY8-56" fmla="*/ 57321 h 5381035"/>
              <a:gd name="connsiteX9-57" fmla="*/ 10803922 w 12192000"/>
              <a:gd name="connsiteY9-58" fmla="*/ 0 h 5381035"/>
              <a:gd name="connsiteX10-59" fmla="*/ 12192000 w 12192000"/>
              <a:gd name="connsiteY10-60" fmla="*/ 0 h 5381035"/>
              <a:gd name="connsiteX11-61" fmla="*/ 12192000 w 12192000"/>
              <a:gd name="connsiteY11-62" fmla="*/ 1322246 h 5381035"/>
              <a:gd name="connsiteX12-63" fmla="*/ 10969953 w 12192000"/>
              <a:gd name="connsiteY12-64" fmla="*/ 120266 h 5381035"/>
              <a:gd name="connsiteX13-65" fmla="*/ 10803922 w 12192000"/>
              <a:gd name="connsiteY13-66" fmla="*/ 0 h 5381035"/>
              <a:gd name="connsiteX14-67" fmla="*/ 0 w 12192000"/>
              <a:gd name="connsiteY14-68" fmla="*/ 3321905 h 5381035"/>
              <a:gd name="connsiteX15-69" fmla="*/ 4032282 w 12192000"/>
              <a:gd name="connsiteY15-70" fmla="*/ 0 h 5381035"/>
              <a:gd name="connsiteX16-71" fmla="*/ 2309846 w 12192000"/>
              <a:gd name="connsiteY16-72" fmla="*/ 2073351 h 5381035"/>
              <a:gd name="connsiteX17-73" fmla="*/ 26916 w 12192000"/>
              <a:gd name="connsiteY17-74" fmla="*/ 3331235 h 5381035"/>
              <a:gd name="connsiteX18-75" fmla="*/ 0 w 12192000"/>
              <a:gd name="connsiteY18-76" fmla="*/ 3321905 h 5381035"/>
              <a:gd name="connsiteX0-77" fmla="*/ 7259662 w 12192000"/>
              <a:gd name="connsiteY0-78" fmla="*/ 57321 h 5381035"/>
              <a:gd name="connsiteX1-79" fmla="*/ 12192000 w 12192000"/>
              <a:gd name="connsiteY1-80" fmla="*/ 3668162 h 5381035"/>
              <a:gd name="connsiteX2-81" fmla="*/ 12192000 w 12192000"/>
              <a:gd name="connsiteY2-82" fmla="*/ 5381035 h 5381035"/>
              <a:gd name="connsiteX3-83" fmla="*/ 0 w 12192000"/>
              <a:gd name="connsiteY3-84" fmla="*/ 5381035 h 5381035"/>
              <a:gd name="connsiteX4-85" fmla="*/ 0 w 12192000"/>
              <a:gd name="connsiteY4-86" fmla="*/ 4393412 h 5381035"/>
              <a:gd name="connsiteX5-87" fmla="*/ 4798 w 12192000"/>
              <a:gd name="connsiteY5-88" fmla="*/ 4668077 h 5381035"/>
              <a:gd name="connsiteX6-89" fmla="*/ 3480102 w 12192000"/>
              <a:gd name="connsiteY6-90" fmla="*/ 3079813 h 5381035"/>
              <a:gd name="connsiteX7-91" fmla="*/ 6789914 w 12192000"/>
              <a:gd name="connsiteY7-92" fmla="*/ 82876 h 5381035"/>
              <a:gd name="connsiteX8-93" fmla="*/ 7259662 w 12192000"/>
              <a:gd name="connsiteY8-94" fmla="*/ 57321 h 5381035"/>
              <a:gd name="connsiteX9-95" fmla="*/ 10803922 w 12192000"/>
              <a:gd name="connsiteY9-96" fmla="*/ 0 h 5381035"/>
              <a:gd name="connsiteX10-97" fmla="*/ 12192000 w 12192000"/>
              <a:gd name="connsiteY10-98" fmla="*/ 0 h 5381035"/>
              <a:gd name="connsiteX11-99" fmla="*/ 12192000 w 12192000"/>
              <a:gd name="connsiteY11-100" fmla="*/ 1322246 h 5381035"/>
              <a:gd name="connsiteX12-101" fmla="*/ 10969953 w 12192000"/>
              <a:gd name="connsiteY12-102" fmla="*/ 120266 h 5381035"/>
              <a:gd name="connsiteX13-103" fmla="*/ 10803922 w 12192000"/>
              <a:gd name="connsiteY13-104" fmla="*/ 0 h 5381035"/>
              <a:gd name="connsiteX14-105" fmla="*/ 0 w 12192000"/>
              <a:gd name="connsiteY14-106" fmla="*/ 3321905 h 5381035"/>
              <a:gd name="connsiteX15-107" fmla="*/ 2309846 w 12192000"/>
              <a:gd name="connsiteY15-108" fmla="*/ 2073351 h 5381035"/>
              <a:gd name="connsiteX16-109" fmla="*/ 26916 w 12192000"/>
              <a:gd name="connsiteY16-110" fmla="*/ 3331235 h 5381035"/>
              <a:gd name="connsiteX17-111" fmla="*/ 0 w 12192000"/>
              <a:gd name="connsiteY17-112" fmla="*/ 3321905 h 5381035"/>
              <a:gd name="connsiteX0-113" fmla="*/ 7259662 w 12192000"/>
              <a:gd name="connsiteY0-114" fmla="*/ 57321 h 5381035"/>
              <a:gd name="connsiteX1-115" fmla="*/ 12192000 w 12192000"/>
              <a:gd name="connsiteY1-116" fmla="*/ 3668162 h 5381035"/>
              <a:gd name="connsiteX2-117" fmla="*/ 12192000 w 12192000"/>
              <a:gd name="connsiteY2-118" fmla="*/ 5381035 h 5381035"/>
              <a:gd name="connsiteX3-119" fmla="*/ 0 w 12192000"/>
              <a:gd name="connsiteY3-120" fmla="*/ 5381035 h 5381035"/>
              <a:gd name="connsiteX4-121" fmla="*/ 0 w 12192000"/>
              <a:gd name="connsiteY4-122" fmla="*/ 4393412 h 5381035"/>
              <a:gd name="connsiteX5-123" fmla="*/ 4798 w 12192000"/>
              <a:gd name="connsiteY5-124" fmla="*/ 4668077 h 5381035"/>
              <a:gd name="connsiteX6-125" fmla="*/ 3480102 w 12192000"/>
              <a:gd name="connsiteY6-126" fmla="*/ 3079813 h 5381035"/>
              <a:gd name="connsiteX7-127" fmla="*/ 6789914 w 12192000"/>
              <a:gd name="connsiteY7-128" fmla="*/ 82876 h 5381035"/>
              <a:gd name="connsiteX8-129" fmla="*/ 7259662 w 12192000"/>
              <a:gd name="connsiteY8-130" fmla="*/ 57321 h 5381035"/>
              <a:gd name="connsiteX9-131" fmla="*/ 10803922 w 12192000"/>
              <a:gd name="connsiteY9-132" fmla="*/ 0 h 5381035"/>
              <a:gd name="connsiteX10-133" fmla="*/ 12192000 w 12192000"/>
              <a:gd name="connsiteY10-134" fmla="*/ 0 h 5381035"/>
              <a:gd name="connsiteX11-135" fmla="*/ 12192000 w 12192000"/>
              <a:gd name="connsiteY11-136" fmla="*/ 1322246 h 5381035"/>
              <a:gd name="connsiteX12-137" fmla="*/ 10969953 w 12192000"/>
              <a:gd name="connsiteY12-138" fmla="*/ 120266 h 5381035"/>
              <a:gd name="connsiteX13-139" fmla="*/ 10803922 w 12192000"/>
              <a:gd name="connsiteY13-140" fmla="*/ 0 h 5381035"/>
              <a:gd name="connsiteX14-141" fmla="*/ 26916 w 12192000"/>
              <a:gd name="connsiteY14-142" fmla="*/ 3331235 h 5381035"/>
              <a:gd name="connsiteX15-143" fmla="*/ 2309846 w 12192000"/>
              <a:gd name="connsiteY15-144" fmla="*/ 2073351 h 5381035"/>
              <a:gd name="connsiteX16-145" fmla="*/ 26916 w 12192000"/>
              <a:gd name="connsiteY16-146" fmla="*/ 3331235 h 5381035"/>
              <a:gd name="connsiteX0-147" fmla="*/ 7259662 w 12192000"/>
              <a:gd name="connsiteY0-148" fmla="*/ 57321 h 5381035"/>
              <a:gd name="connsiteX1-149" fmla="*/ 12192000 w 12192000"/>
              <a:gd name="connsiteY1-150" fmla="*/ 3668162 h 5381035"/>
              <a:gd name="connsiteX2-151" fmla="*/ 12192000 w 12192000"/>
              <a:gd name="connsiteY2-152" fmla="*/ 5381035 h 5381035"/>
              <a:gd name="connsiteX3-153" fmla="*/ 0 w 12192000"/>
              <a:gd name="connsiteY3-154" fmla="*/ 5381035 h 5381035"/>
              <a:gd name="connsiteX4-155" fmla="*/ 0 w 12192000"/>
              <a:gd name="connsiteY4-156" fmla="*/ 4393412 h 5381035"/>
              <a:gd name="connsiteX5-157" fmla="*/ 4798 w 12192000"/>
              <a:gd name="connsiteY5-158" fmla="*/ 4668077 h 5381035"/>
              <a:gd name="connsiteX6-159" fmla="*/ 3480102 w 12192000"/>
              <a:gd name="connsiteY6-160" fmla="*/ 3079813 h 5381035"/>
              <a:gd name="connsiteX7-161" fmla="*/ 6789914 w 12192000"/>
              <a:gd name="connsiteY7-162" fmla="*/ 82876 h 5381035"/>
              <a:gd name="connsiteX8-163" fmla="*/ 7259662 w 12192000"/>
              <a:gd name="connsiteY8-164" fmla="*/ 57321 h 5381035"/>
              <a:gd name="connsiteX9-165" fmla="*/ 10803922 w 12192000"/>
              <a:gd name="connsiteY9-166" fmla="*/ 0 h 5381035"/>
              <a:gd name="connsiteX10-167" fmla="*/ 12192000 w 12192000"/>
              <a:gd name="connsiteY10-168" fmla="*/ 0 h 5381035"/>
              <a:gd name="connsiteX11-169" fmla="*/ 12192000 w 12192000"/>
              <a:gd name="connsiteY11-170" fmla="*/ 1322246 h 5381035"/>
              <a:gd name="connsiteX12-171" fmla="*/ 10969953 w 12192000"/>
              <a:gd name="connsiteY12-172" fmla="*/ 120266 h 5381035"/>
              <a:gd name="connsiteX13-173" fmla="*/ 10803922 w 12192000"/>
              <a:gd name="connsiteY13-174" fmla="*/ 0 h 5381035"/>
              <a:gd name="connsiteX0-175" fmla="*/ 7259662 w 12192000"/>
              <a:gd name="connsiteY0-176" fmla="*/ 57321 h 5381035"/>
              <a:gd name="connsiteX1-177" fmla="*/ 12192000 w 12192000"/>
              <a:gd name="connsiteY1-178" fmla="*/ 3668162 h 5381035"/>
              <a:gd name="connsiteX2-179" fmla="*/ 12192000 w 12192000"/>
              <a:gd name="connsiteY2-180" fmla="*/ 5381035 h 5381035"/>
              <a:gd name="connsiteX3-181" fmla="*/ 0 w 12192000"/>
              <a:gd name="connsiteY3-182" fmla="*/ 5381035 h 5381035"/>
              <a:gd name="connsiteX4-183" fmla="*/ 0 w 12192000"/>
              <a:gd name="connsiteY4-184" fmla="*/ 4393412 h 5381035"/>
              <a:gd name="connsiteX5-185" fmla="*/ 4798 w 12192000"/>
              <a:gd name="connsiteY5-186" fmla="*/ 4668077 h 5381035"/>
              <a:gd name="connsiteX6-187" fmla="*/ 3480102 w 12192000"/>
              <a:gd name="connsiteY6-188" fmla="*/ 3079813 h 5381035"/>
              <a:gd name="connsiteX7-189" fmla="*/ 6789914 w 12192000"/>
              <a:gd name="connsiteY7-190" fmla="*/ 82876 h 5381035"/>
              <a:gd name="connsiteX8-191" fmla="*/ 7259662 w 12192000"/>
              <a:gd name="connsiteY8-192" fmla="*/ 57321 h 5381035"/>
              <a:gd name="connsiteX9-193" fmla="*/ 10803922 w 12192000"/>
              <a:gd name="connsiteY9-194" fmla="*/ 0 h 5381035"/>
              <a:gd name="connsiteX10-195" fmla="*/ 12192000 w 12192000"/>
              <a:gd name="connsiteY10-196" fmla="*/ 1322246 h 5381035"/>
              <a:gd name="connsiteX11-197" fmla="*/ 10969953 w 12192000"/>
              <a:gd name="connsiteY11-198" fmla="*/ 120266 h 5381035"/>
              <a:gd name="connsiteX12-199" fmla="*/ 10803922 w 12192000"/>
              <a:gd name="connsiteY12-200" fmla="*/ 0 h 5381035"/>
              <a:gd name="connsiteX0-201" fmla="*/ 7259662 w 12192000"/>
              <a:gd name="connsiteY0-202" fmla="*/ 2583 h 5326297"/>
              <a:gd name="connsiteX1-203" fmla="*/ 12192000 w 12192000"/>
              <a:gd name="connsiteY1-204" fmla="*/ 3613424 h 5326297"/>
              <a:gd name="connsiteX2-205" fmla="*/ 12192000 w 12192000"/>
              <a:gd name="connsiteY2-206" fmla="*/ 5326297 h 5326297"/>
              <a:gd name="connsiteX3-207" fmla="*/ 0 w 12192000"/>
              <a:gd name="connsiteY3-208" fmla="*/ 5326297 h 5326297"/>
              <a:gd name="connsiteX4-209" fmla="*/ 0 w 12192000"/>
              <a:gd name="connsiteY4-210" fmla="*/ 4338674 h 5326297"/>
              <a:gd name="connsiteX5-211" fmla="*/ 4798 w 12192000"/>
              <a:gd name="connsiteY5-212" fmla="*/ 4613339 h 5326297"/>
              <a:gd name="connsiteX6-213" fmla="*/ 3480102 w 12192000"/>
              <a:gd name="connsiteY6-214" fmla="*/ 3025075 h 5326297"/>
              <a:gd name="connsiteX7-215" fmla="*/ 6789914 w 12192000"/>
              <a:gd name="connsiteY7-216" fmla="*/ 28138 h 5326297"/>
              <a:gd name="connsiteX8-217" fmla="*/ 7259662 w 12192000"/>
              <a:gd name="connsiteY8-218" fmla="*/ 2583 h 5326297"/>
              <a:gd name="connsiteX9-219" fmla="*/ 10969953 w 12192000"/>
              <a:gd name="connsiteY9-220" fmla="*/ 65528 h 5326297"/>
              <a:gd name="connsiteX10-221" fmla="*/ 12192000 w 12192000"/>
              <a:gd name="connsiteY10-222" fmla="*/ 1267508 h 5326297"/>
              <a:gd name="connsiteX11-223" fmla="*/ 10969953 w 12192000"/>
              <a:gd name="connsiteY11-224" fmla="*/ 65528 h 5326297"/>
              <a:gd name="connsiteX0-225" fmla="*/ 7259662 w 12192000"/>
              <a:gd name="connsiteY0-226" fmla="*/ 2583 h 5326297"/>
              <a:gd name="connsiteX1-227" fmla="*/ 12192000 w 12192000"/>
              <a:gd name="connsiteY1-228" fmla="*/ 3613424 h 5326297"/>
              <a:gd name="connsiteX2-229" fmla="*/ 12192000 w 12192000"/>
              <a:gd name="connsiteY2-230" fmla="*/ 5326297 h 5326297"/>
              <a:gd name="connsiteX3-231" fmla="*/ 0 w 12192000"/>
              <a:gd name="connsiteY3-232" fmla="*/ 5326297 h 5326297"/>
              <a:gd name="connsiteX4-233" fmla="*/ 0 w 12192000"/>
              <a:gd name="connsiteY4-234" fmla="*/ 4338674 h 5326297"/>
              <a:gd name="connsiteX5-235" fmla="*/ 4798 w 12192000"/>
              <a:gd name="connsiteY5-236" fmla="*/ 4613339 h 5326297"/>
              <a:gd name="connsiteX6-237" fmla="*/ 3480102 w 12192000"/>
              <a:gd name="connsiteY6-238" fmla="*/ 3025075 h 5326297"/>
              <a:gd name="connsiteX7-239" fmla="*/ 6789914 w 12192000"/>
              <a:gd name="connsiteY7-240" fmla="*/ 28138 h 5326297"/>
              <a:gd name="connsiteX8-241" fmla="*/ 7259662 w 12192000"/>
              <a:gd name="connsiteY8-242" fmla="*/ 2583 h 53262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2192000" h="5326297">
                <a:moveTo>
                  <a:pt x="7259662" y="2583"/>
                </a:moveTo>
                <a:cubicBezTo>
                  <a:pt x="9625834" y="111255"/>
                  <a:pt x="12192000" y="3613424"/>
                  <a:pt x="12192000" y="3613424"/>
                </a:cubicBezTo>
                <a:lnTo>
                  <a:pt x="12192000" y="5326297"/>
                </a:lnTo>
                <a:lnTo>
                  <a:pt x="0" y="5326297"/>
                </a:lnTo>
                <a:lnTo>
                  <a:pt x="0" y="4338674"/>
                </a:lnTo>
                <a:cubicBezTo>
                  <a:pt x="1599" y="4430229"/>
                  <a:pt x="3199" y="4521784"/>
                  <a:pt x="4798" y="4613339"/>
                </a:cubicBezTo>
                <a:cubicBezTo>
                  <a:pt x="4798" y="4613339"/>
                  <a:pt x="1766092" y="5316740"/>
                  <a:pt x="3480102" y="3025075"/>
                </a:cubicBezTo>
                <a:cubicBezTo>
                  <a:pt x="5194112" y="732474"/>
                  <a:pt x="5876761" y="174992"/>
                  <a:pt x="6789914" y="28138"/>
                </a:cubicBezTo>
                <a:cubicBezTo>
                  <a:pt x="6945061" y="3175"/>
                  <a:pt x="7101917" y="-4662"/>
                  <a:pt x="7259662" y="2583"/>
                </a:cubicBezTo>
                <a:close/>
              </a:path>
            </a:pathLst>
          </a:custGeom>
          <a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t="-28757" b="-15909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23" name="任意多边形: 形状 22"/>
          <p:cNvSpPr>
            <a:spLocks noChangeArrowheads="1"/>
          </p:cNvSpPr>
          <p:nvPr userDrawn="1"/>
        </p:nvSpPr>
        <p:spPr bwMode="auto">
          <a:xfrm>
            <a:off x="-794" y="1531703"/>
            <a:ext cx="12192000" cy="5326297"/>
          </a:xfrm>
          <a:custGeom>
            <a:avLst/>
            <a:gdLst>
              <a:gd name="connsiteX0" fmla="*/ 7259662 w 12192000"/>
              <a:gd name="connsiteY0" fmla="*/ 57321 h 5381035"/>
              <a:gd name="connsiteX1" fmla="*/ 12192000 w 12192000"/>
              <a:gd name="connsiteY1" fmla="*/ 3668162 h 5381035"/>
              <a:gd name="connsiteX2" fmla="*/ 12192000 w 12192000"/>
              <a:gd name="connsiteY2" fmla="*/ 5381035 h 5381035"/>
              <a:gd name="connsiteX3" fmla="*/ 0 w 12192000"/>
              <a:gd name="connsiteY3" fmla="*/ 5381035 h 5381035"/>
              <a:gd name="connsiteX4" fmla="*/ 0 w 12192000"/>
              <a:gd name="connsiteY4" fmla="*/ 4393412 h 5381035"/>
              <a:gd name="connsiteX5" fmla="*/ 4798 w 12192000"/>
              <a:gd name="connsiteY5" fmla="*/ 4668077 h 5381035"/>
              <a:gd name="connsiteX6" fmla="*/ 3480102 w 12192000"/>
              <a:gd name="connsiteY6" fmla="*/ 3079813 h 5381035"/>
              <a:gd name="connsiteX7" fmla="*/ 6789914 w 12192000"/>
              <a:gd name="connsiteY7" fmla="*/ 82876 h 5381035"/>
              <a:gd name="connsiteX8" fmla="*/ 7259662 w 12192000"/>
              <a:gd name="connsiteY8" fmla="*/ 57321 h 5381035"/>
              <a:gd name="connsiteX9" fmla="*/ 10803922 w 12192000"/>
              <a:gd name="connsiteY9" fmla="*/ 0 h 5381035"/>
              <a:gd name="connsiteX10" fmla="*/ 12192000 w 12192000"/>
              <a:gd name="connsiteY10" fmla="*/ 0 h 5381035"/>
              <a:gd name="connsiteX11" fmla="*/ 12192000 w 12192000"/>
              <a:gd name="connsiteY11" fmla="*/ 1322246 h 5381035"/>
              <a:gd name="connsiteX12" fmla="*/ 10969953 w 12192000"/>
              <a:gd name="connsiteY12" fmla="*/ 120266 h 5381035"/>
              <a:gd name="connsiteX13" fmla="*/ 0 w 12192000"/>
              <a:gd name="connsiteY13" fmla="*/ 0 h 5381035"/>
              <a:gd name="connsiteX14" fmla="*/ 4032282 w 12192000"/>
              <a:gd name="connsiteY14" fmla="*/ 0 h 5381035"/>
              <a:gd name="connsiteX15" fmla="*/ 3968734 w 12192000"/>
              <a:gd name="connsiteY15" fmla="*/ 60350 h 5381035"/>
              <a:gd name="connsiteX16" fmla="*/ 2309846 w 12192000"/>
              <a:gd name="connsiteY16" fmla="*/ 2073351 h 5381035"/>
              <a:gd name="connsiteX17" fmla="*/ 26916 w 12192000"/>
              <a:gd name="connsiteY17" fmla="*/ 3331235 h 5381035"/>
              <a:gd name="connsiteX18" fmla="*/ 0 w 12192000"/>
              <a:gd name="connsiteY18" fmla="*/ 3321905 h 5381035"/>
              <a:gd name="connsiteX0-1" fmla="*/ 7259662 w 12192000"/>
              <a:gd name="connsiteY0-2" fmla="*/ 57321 h 5381035"/>
              <a:gd name="connsiteX1-3" fmla="*/ 12192000 w 12192000"/>
              <a:gd name="connsiteY1-4" fmla="*/ 3668162 h 5381035"/>
              <a:gd name="connsiteX2-5" fmla="*/ 12192000 w 12192000"/>
              <a:gd name="connsiteY2-6" fmla="*/ 5381035 h 5381035"/>
              <a:gd name="connsiteX3-7" fmla="*/ 0 w 12192000"/>
              <a:gd name="connsiteY3-8" fmla="*/ 5381035 h 5381035"/>
              <a:gd name="connsiteX4-9" fmla="*/ 0 w 12192000"/>
              <a:gd name="connsiteY4-10" fmla="*/ 4393412 h 5381035"/>
              <a:gd name="connsiteX5-11" fmla="*/ 4798 w 12192000"/>
              <a:gd name="connsiteY5-12" fmla="*/ 4668077 h 5381035"/>
              <a:gd name="connsiteX6-13" fmla="*/ 3480102 w 12192000"/>
              <a:gd name="connsiteY6-14" fmla="*/ 3079813 h 5381035"/>
              <a:gd name="connsiteX7-15" fmla="*/ 6789914 w 12192000"/>
              <a:gd name="connsiteY7-16" fmla="*/ 82876 h 5381035"/>
              <a:gd name="connsiteX8-17" fmla="*/ 7259662 w 12192000"/>
              <a:gd name="connsiteY8-18" fmla="*/ 57321 h 5381035"/>
              <a:gd name="connsiteX9-19" fmla="*/ 10803922 w 12192000"/>
              <a:gd name="connsiteY9-20" fmla="*/ 0 h 5381035"/>
              <a:gd name="connsiteX10-21" fmla="*/ 12192000 w 12192000"/>
              <a:gd name="connsiteY10-22" fmla="*/ 0 h 5381035"/>
              <a:gd name="connsiteX11-23" fmla="*/ 12192000 w 12192000"/>
              <a:gd name="connsiteY11-24" fmla="*/ 1322246 h 5381035"/>
              <a:gd name="connsiteX12-25" fmla="*/ 10969953 w 12192000"/>
              <a:gd name="connsiteY12-26" fmla="*/ 120266 h 5381035"/>
              <a:gd name="connsiteX13-27" fmla="*/ 10803922 w 12192000"/>
              <a:gd name="connsiteY13-28" fmla="*/ 0 h 5381035"/>
              <a:gd name="connsiteX14-29" fmla="*/ 0 w 12192000"/>
              <a:gd name="connsiteY14-30" fmla="*/ 3321905 h 5381035"/>
              <a:gd name="connsiteX15-31" fmla="*/ 4032282 w 12192000"/>
              <a:gd name="connsiteY15-32" fmla="*/ 0 h 5381035"/>
              <a:gd name="connsiteX16-33" fmla="*/ 3968734 w 12192000"/>
              <a:gd name="connsiteY16-34" fmla="*/ 60350 h 5381035"/>
              <a:gd name="connsiteX17-35" fmla="*/ 2309846 w 12192000"/>
              <a:gd name="connsiteY17-36" fmla="*/ 2073351 h 5381035"/>
              <a:gd name="connsiteX18-37" fmla="*/ 26916 w 12192000"/>
              <a:gd name="connsiteY18-38" fmla="*/ 3331235 h 5381035"/>
              <a:gd name="connsiteX19" fmla="*/ 0 w 12192000"/>
              <a:gd name="connsiteY19" fmla="*/ 3321905 h 5381035"/>
              <a:gd name="connsiteX0-39" fmla="*/ 7259662 w 12192000"/>
              <a:gd name="connsiteY0-40" fmla="*/ 57321 h 5381035"/>
              <a:gd name="connsiteX1-41" fmla="*/ 12192000 w 12192000"/>
              <a:gd name="connsiteY1-42" fmla="*/ 3668162 h 5381035"/>
              <a:gd name="connsiteX2-43" fmla="*/ 12192000 w 12192000"/>
              <a:gd name="connsiteY2-44" fmla="*/ 5381035 h 5381035"/>
              <a:gd name="connsiteX3-45" fmla="*/ 0 w 12192000"/>
              <a:gd name="connsiteY3-46" fmla="*/ 5381035 h 5381035"/>
              <a:gd name="connsiteX4-47" fmla="*/ 0 w 12192000"/>
              <a:gd name="connsiteY4-48" fmla="*/ 4393412 h 5381035"/>
              <a:gd name="connsiteX5-49" fmla="*/ 4798 w 12192000"/>
              <a:gd name="connsiteY5-50" fmla="*/ 4668077 h 5381035"/>
              <a:gd name="connsiteX6-51" fmla="*/ 3480102 w 12192000"/>
              <a:gd name="connsiteY6-52" fmla="*/ 3079813 h 5381035"/>
              <a:gd name="connsiteX7-53" fmla="*/ 6789914 w 12192000"/>
              <a:gd name="connsiteY7-54" fmla="*/ 82876 h 5381035"/>
              <a:gd name="connsiteX8-55" fmla="*/ 7259662 w 12192000"/>
              <a:gd name="connsiteY8-56" fmla="*/ 57321 h 5381035"/>
              <a:gd name="connsiteX9-57" fmla="*/ 10803922 w 12192000"/>
              <a:gd name="connsiteY9-58" fmla="*/ 0 h 5381035"/>
              <a:gd name="connsiteX10-59" fmla="*/ 12192000 w 12192000"/>
              <a:gd name="connsiteY10-60" fmla="*/ 0 h 5381035"/>
              <a:gd name="connsiteX11-61" fmla="*/ 12192000 w 12192000"/>
              <a:gd name="connsiteY11-62" fmla="*/ 1322246 h 5381035"/>
              <a:gd name="connsiteX12-63" fmla="*/ 10969953 w 12192000"/>
              <a:gd name="connsiteY12-64" fmla="*/ 120266 h 5381035"/>
              <a:gd name="connsiteX13-65" fmla="*/ 10803922 w 12192000"/>
              <a:gd name="connsiteY13-66" fmla="*/ 0 h 5381035"/>
              <a:gd name="connsiteX14-67" fmla="*/ 0 w 12192000"/>
              <a:gd name="connsiteY14-68" fmla="*/ 3321905 h 5381035"/>
              <a:gd name="connsiteX15-69" fmla="*/ 4032282 w 12192000"/>
              <a:gd name="connsiteY15-70" fmla="*/ 0 h 5381035"/>
              <a:gd name="connsiteX16-71" fmla="*/ 2309846 w 12192000"/>
              <a:gd name="connsiteY16-72" fmla="*/ 2073351 h 5381035"/>
              <a:gd name="connsiteX17-73" fmla="*/ 26916 w 12192000"/>
              <a:gd name="connsiteY17-74" fmla="*/ 3331235 h 5381035"/>
              <a:gd name="connsiteX18-75" fmla="*/ 0 w 12192000"/>
              <a:gd name="connsiteY18-76" fmla="*/ 3321905 h 5381035"/>
              <a:gd name="connsiteX0-77" fmla="*/ 7259662 w 12192000"/>
              <a:gd name="connsiteY0-78" fmla="*/ 57321 h 5381035"/>
              <a:gd name="connsiteX1-79" fmla="*/ 12192000 w 12192000"/>
              <a:gd name="connsiteY1-80" fmla="*/ 3668162 h 5381035"/>
              <a:gd name="connsiteX2-81" fmla="*/ 12192000 w 12192000"/>
              <a:gd name="connsiteY2-82" fmla="*/ 5381035 h 5381035"/>
              <a:gd name="connsiteX3-83" fmla="*/ 0 w 12192000"/>
              <a:gd name="connsiteY3-84" fmla="*/ 5381035 h 5381035"/>
              <a:gd name="connsiteX4-85" fmla="*/ 0 w 12192000"/>
              <a:gd name="connsiteY4-86" fmla="*/ 4393412 h 5381035"/>
              <a:gd name="connsiteX5-87" fmla="*/ 4798 w 12192000"/>
              <a:gd name="connsiteY5-88" fmla="*/ 4668077 h 5381035"/>
              <a:gd name="connsiteX6-89" fmla="*/ 3480102 w 12192000"/>
              <a:gd name="connsiteY6-90" fmla="*/ 3079813 h 5381035"/>
              <a:gd name="connsiteX7-91" fmla="*/ 6789914 w 12192000"/>
              <a:gd name="connsiteY7-92" fmla="*/ 82876 h 5381035"/>
              <a:gd name="connsiteX8-93" fmla="*/ 7259662 w 12192000"/>
              <a:gd name="connsiteY8-94" fmla="*/ 57321 h 5381035"/>
              <a:gd name="connsiteX9-95" fmla="*/ 10803922 w 12192000"/>
              <a:gd name="connsiteY9-96" fmla="*/ 0 h 5381035"/>
              <a:gd name="connsiteX10-97" fmla="*/ 12192000 w 12192000"/>
              <a:gd name="connsiteY10-98" fmla="*/ 0 h 5381035"/>
              <a:gd name="connsiteX11-99" fmla="*/ 12192000 w 12192000"/>
              <a:gd name="connsiteY11-100" fmla="*/ 1322246 h 5381035"/>
              <a:gd name="connsiteX12-101" fmla="*/ 10969953 w 12192000"/>
              <a:gd name="connsiteY12-102" fmla="*/ 120266 h 5381035"/>
              <a:gd name="connsiteX13-103" fmla="*/ 10803922 w 12192000"/>
              <a:gd name="connsiteY13-104" fmla="*/ 0 h 5381035"/>
              <a:gd name="connsiteX14-105" fmla="*/ 0 w 12192000"/>
              <a:gd name="connsiteY14-106" fmla="*/ 3321905 h 5381035"/>
              <a:gd name="connsiteX15-107" fmla="*/ 2309846 w 12192000"/>
              <a:gd name="connsiteY15-108" fmla="*/ 2073351 h 5381035"/>
              <a:gd name="connsiteX16-109" fmla="*/ 26916 w 12192000"/>
              <a:gd name="connsiteY16-110" fmla="*/ 3331235 h 5381035"/>
              <a:gd name="connsiteX17-111" fmla="*/ 0 w 12192000"/>
              <a:gd name="connsiteY17-112" fmla="*/ 3321905 h 5381035"/>
              <a:gd name="connsiteX0-113" fmla="*/ 7259662 w 12192000"/>
              <a:gd name="connsiteY0-114" fmla="*/ 57321 h 5381035"/>
              <a:gd name="connsiteX1-115" fmla="*/ 12192000 w 12192000"/>
              <a:gd name="connsiteY1-116" fmla="*/ 3668162 h 5381035"/>
              <a:gd name="connsiteX2-117" fmla="*/ 12192000 w 12192000"/>
              <a:gd name="connsiteY2-118" fmla="*/ 5381035 h 5381035"/>
              <a:gd name="connsiteX3-119" fmla="*/ 0 w 12192000"/>
              <a:gd name="connsiteY3-120" fmla="*/ 5381035 h 5381035"/>
              <a:gd name="connsiteX4-121" fmla="*/ 0 w 12192000"/>
              <a:gd name="connsiteY4-122" fmla="*/ 4393412 h 5381035"/>
              <a:gd name="connsiteX5-123" fmla="*/ 4798 w 12192000"/>
              <a:gd name="connsiteY5-124" fmla="*/ 4668077 h 5381035"/>
              <a:gd name="connsiteX6-125" fmla="*/ 3480102 w 12192000"/>
              <a:gd name="connsiteY6-126" fmla="*/ 3079813 h 5381035"/>
              <a:gd name="connsiteX7-127" fmla="*/ 6789914 w 12192000"/>
              <a:gd name="connsiteY7-128" fmla="*/ 82876 h 5381035"/>
              <a:gd name="connsiteX8-129" fmla="*/ 7259662 w 12192000"/>
              <a:gd name="connsiteY8-130" fmla="*/ 57321 h 5381035"/>
              <a:gd name="connsiteX9-131" fmla="*/ 10803922 w 12192000"/>
              <a:gd name="connsiteY9-132" fmla="*/ 0 h 5381035"/>
              <a:gd name="connsiteX10-133" fmla="*/ 12192000 w 12192000"/>
              <a:gd name="connsiteY10-134" fmla="*/ 0 h 5381035"/>
              <a:gd name="connsiteX11-135" fmla="*/ 12192000 w 12192000"/>
              <a:gd name="connsiteY11-136" fmla="*/ 1322246 h 5381035"/>
              <a:gd name="connsiteX12-137" fmla="*/ 10969953 w 12192000"/>
              <a:gd name="connsiteY12-138" fmla="*/ 120266 h 5381035"/>
              <a:gd name="connsiteX13-139" fmla="*/ 10803922 w 12192000"/>
              <a:gd name="connsiteY13-140" fmla="*/ 0 h 5381035"/>
              <a:gd name="connsiteX14-141" fmla="*/ 26916 w 12192000"/>
              <a:gd name="connsiteY14-142" fmla="*/ 3331235 h 5381035"/>
              <a:gd name="connsiteX15-143" fmla="*/ 2309846 w 12192000"/>
              <a:gd name="connsiteY15-144" fmla="*/ 2073351 h 5381035"/>
              <a:gd name="connsiteX16-145" fmla="*/ 26916 w 12192000"/>
              <a:gd name="connsiteY16-146" fmla="*/ 3331235 h 5381035"/>
              <a:gd name="connsiteX0-147" fmla="*/ 7259662 w 12192000"/>
              <a:gd name="connsiteY0-148" fmla="*/ 57321 h 5381035"/>
              <a:gd name="connsiteX1-149" fmla="*/ 12192000 w 12192000"/>
              <a:gd name="connsiteY1-150" fmla="*/ 3668162 h 5381035"/>
              <a:gd name="connsiteX2-151" fmla="*/ 12192000 w 12192000"/>
              <a:gd name="connsiteY2-152" fmla="*/ 5381035 h 5381035"/>
              <a:gd name="connsiteX3-153" fmla="*/ 0 w 12192000"/>
              <a:gd name="connsiteY3-154" fmla="*/ 5381035 h 5381035"/>
              <a:gd name="connsiteX4-155" fmla="*/ 0 w 12192000"/>
              <a:gd name="connsiteY4-156" fmla="*/ 4393412 h 5381035"/>
              <a:gd name="connsiteX5-157" fmla="*/ 4798 w 12192000"/>
              <a:gd name="connsiteY5-158" fmla="*/ 4668077 h 5381035"/>
              <a:gd name="connsiteX6-159" fmla="*/ 3480102 w 12192000"/>
              <a:gd name="connsiteY6-160" fmla="*/ 3079813 h 5381035"/>
              <a:gd name="connsiteX7-161" fmla="*/ 6789914 w 12192000"/>
              <a:gd name="connsiteY7-162" fmla="*/ 82876 h 5381035"/>
              <a:gd name="connsiteX8-163" fmla="*/ 7259662 w 12192000"/>
              <a:gd name="connsiteY8-164" fmla="*/ 57321 h 5381035"/>
              <a:gd name="connsiteX9-165" fmla="*/ 10803922 w 12192000"/>
              <a:gd name="connsiteY9-166" fmla="*/ 0 h 5381035"/>
              <a:gd name="connsiteX10-167" fmla="*/ 12192000 w 12192000"/>
              <a:gd name="connsiteY10-168" fmla="*/ 0 h 5381035"/>
              <a:gd name="connsiteX11-169" fmla="*/ 12192000 w 12192000"/>
              <a:gd name="connsiteY11-170" fmla="*/ 1322246 h 5381035"/>
              <a:gd name="connsiteX12-171" fmla="*/ 10969953 w 12192000"/>
              <a:gd name="connsiteY12-172" fmla="*/ 120266 h 5381035"/>
              <a:gd name="connsiteX13-173" fmla="*/ 10803922 w 12192000"/>
              <a:gd name="connsiteY13-174" fmla="*/ 0 h 5381035"/>
              <a:gd name="connsiteX0-175" fmla="*/ 7259662 w 12192000"/>
              <a:gd name="connsiteY0-176" fmla="*/ 57321 h 5381035"/>
              <a:gd name="connsiteX1-177" fmla="*/ 12192000 w 12192000"/>
              <a:gd name="connsiteY1-178" fmla="*/ 3668162 h 5381035"/>
              <a:gd name="connsiteX2-179" fmla="*/ 12192000 w 12192000"/>
              <a:gd name="connsiteY2-180" fmla="*/ 5381035 h 5381035"/>
              <a:gd name="connsiteX3-181" fmla="*/ 0 w 12192000"/>
              <a:gd name="connsiteY3-182" fmla="*/ 5381035 h 5381035"/>
              <a:gd name="connsiteX4-183" fmla="*/ 0 w 12192000"/>
              <a:gd name="connsiteY4-184" fmla="*/ 4393412 h 5381035"/>
              <a:gd name="connsiteX5-185" fmla="*/ 4798 w 12192000"/>
              <a:gd name="connsiteY5-186" fmla="*/ 4668077 h 5381035"/>
              <a:gd name="connsiteX6-187" fmla="*/ 3480102 w 12192000"/>
              <a:gd name="connsiteY6-188" fmla="*/ 3079813 h 5381035"/>
              <a:gd name="connsiteX7-189" fmla="*/ 6789914 w 12192000"/>
              <a:gd name="connsiteY7-190" fmla="*/ 82876 h 5381035"/>
              <a:gd name="connsiteX8-191" fmla="*/ 7259662 w 12192000"/>
              <a:gd name="connsiteY8-192" fmla="*/ 57321 h 5381035"/>
              <a:gd name="connsiteX9-193" fmla="*/ 10803922 w 12192000"/>
              <a:gd name="connsiteY9-194" fmla="*/ 0 h 5381035"/>
              <a:gd name="connsiteX10-195" fmla="*/ 12192000 w 12192000"/>
              <a:gd name="connsiteY10-196" fmla="*/ 1322246 h 5381035"/>
              <a:gd name="connsiteX11-197" fmla="*/ 10969953 w 12192000"/>
              <a:gd name="connsiteY11-198" fmla="*/ 120266 h 5381035"/>
              <a:gd name="connsiteX12-199" fmla="*/ 10803922 w 12192000"/>
              <a:gd name="connsiteY12-200" fmla="*/ 0 h 5381035"/>
              <a:gd name="connsiteX0-201" fmla="*/ 7259662 w 12192000"/>
              <a:gd name="connsiteY0-202" fmla="*/ 2583 h 5326297"/>
              <a:gd name="connsiteX1-203" fmla="*/ 12192000 w 12192000"/>
              <a:gd name="connsiteY1-204" fmla="*/ 3613424 h 5326297"/>
              <a:gd name="connsiteX2-205" fmla="*/ 12192000 w 12192000"/>
              <a:gd name="connsiteY2-206" fmla="*/ 5326297 h 5326297"/>
              <a:gd name="connsiteX3-207" fmla="*/ 0 w 12192000"/>
              <a:gd name="connsiteY3-208" fmla="*/ 5326297 h 5326297"/>
              <a:gd name="connsiteX4-209" fmla="*/ 0 w 12192000"/>
              <a:gd name="connsiteY4-210" fmla="*/ 4338674 h 5326297"/>
              <a:gd name="connsiteX5-211" fmla="*/ 4798 w 12192000"/>
              <a:gd name="connsiteY5-212" fmla="*/ 4613339 h 5326297"/>
              <a:gd name="connsiteX6-213" fmla="*/ 3480102 w 12192000"/>
              <a:gd name="connsiteY6-214" fmla="*/ 3025075 h 5326297"/>
              <a:gd name="connsiteX7-215" fmla="*/ 6789914 w 12192000"/>
              <a:gd name="connsiteY7-216" fmla="*/ 28138 h 5326297"/>
              <a:gd name="connsiteX8-217" fmla="*/ 7259662 w 12192000"/>
              <a:gd name="connsiteY8-218" fmla="*/ 2583 h 5326297"/>
              <a:gd name="connsiteX9-219" fmla="*/ 10969953 w 12192000"/>
              <a:gd name="connsiteY9-220" fmla="*/ 65528 h 5326297"/>
              <a:gd name="connsiteX10-221" fmla="*/ 12192000 w 12192000"/>
              <a:gd name="connsiteY10-222" fmla="*/ 1267508 h 5326297"/>
              <a:gd name="connsiteX11-223" fmla="*/ 10969953 w 12192000"/>
              <a:gd name="connsiteY11-224" fmla="*/ 65528 h 5326297"/>
              <a:gd name="connsiteX0-225" fmla="*/ 7259662 w 12192000"/>
              <a:gd name="connsiteY0-226" fmla="*/ 2583 h 5326297"/>
              <a:gd name="connsiteX1-227" fmla="*/ 12192000 w 12192000"/>
              <a:gd name="connsiteY1-228" fmla="*/ 3613424 h 5326297"/>
              <a:gd name="connsiteX2-229" fmla="*/ 12192000 w 12192000"/>
              <a:gd name="connsiteY2-230" fmla="*/ 5326297 h 5326297"/>
              <a:gd name="connsiteX3-231" fmla="*/ 0 w 12192000"/>
              <a:gd name="connsiteY3-232" fmla="*/ 5326297 h 5326297"/>
              <a:gd name="connsiteX4-233" fmla="*/ 0 w 12192000"/>
              <a:gd name="connsiteY4-234" fmla="*/ 4338674 h 5326297"/>
              <a:gd name="connsiteX5-235" fmla="*/ 4798 w 12192000"/>
              <a:gd name="connsiteY5-236" fmla="*/ 4613339 h 5326297"/>
              <a:gd name="connsiteX6-237" fmla="*/ 3480102 w 12192000"/>
              <a:gd name="connsiteY6-238" fmla="*/ 3025075 h 5326297"/>
              <a:gd name="connsiteX7-239" fmla="*/ 6789914 w 12192000"/>
              <a:gd name="connsiteY7-240" fmla="*/ 28138 h 5326297"/>
              <a:gd name="connsiteX8-241" fmla="*/ 7259662 w 12192000"/>
              <a:gd name="connsiteY8-242" fmla="*/ 2583 h 53262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2192000" h="5326297">
                <a:moveTo>
                  <a:pt x="7259662" y="2583"/>
                </a:moveTo>
                <a:cubicBezTo>
                  <a:pt x="9625834" y="111255"/>
                  <a:pt x="12192000" y="3613424"/>
                  <a:pt x="12192000" y="3613424"/>
                </a:cubicBezTo>
                <a:lnTo>
                  <a:pt x="12192000" y="5326297"/>
                </a:lnTo>
                <a:lnTo>
                  <a:pt x="0" y="5326297"/>
                </a:lnTo>
                <a:lnTo>
                  <a:pt x="0" y="4338674"/>
                </a:lnTo>
                <a:cubicBezTo>
                  <a:pt x="1599" y="4430229"/>
                  <a:pt x="3199" y="4521784"/>
                  <a:pt x="4798" y="4613339"/>
                </a:cubicBezTo>
                <a:cubicBezTo>
                  <a:pt x="4798" y="4613339"/>
                  <a:pt x="1766092" y="5316740"/>
                  <a:pt x="3480102" y="3025075"/>
                </a:cubicBezTo>
                <a:cubicBezTo>
                  <a:pt x="5194112" y="732474"/>
                  <a:pt x="5876761" y="174992"/>
                  <a:pt x="6789914" y="28138"/>
                </a:cubicBezTo>
                <a:cubicBezTo>
                  <a:pt x="6945061" y="3175"/>
                  <a:pt x="7101917" y="-4662"/>
                  <a:pt x="7259662" y="2583"/>
                </a:cubicBezTo>
                <a:close/>
              </a:path>
            </a:pathLst>
          </a:custGeom>
          <a:solidFill>
            <a:srgbClr val="FFC000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20" name="任意多边形: 形状 19"/>
          <p:cNvSpPr/>
          <p:nvPr userDrawn="1"/>
        </p:nvSpPr>
        <p:spPr bwMode="auto">
          <a:xfrm>
            <a:off x="0" y="543509"/>
            <a:ext cx="12192000" cy="6167761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78000">
                <a:srgbClr val="FFC000"/>
              </a:gs>
              <a:gs pos="11000">
                <a:schemeClr val="accent1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69925" y="5306656"/>
            <a:ext cx="10850563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69925" y="5602927"/>
            <a:ext cx="10850563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669925" y="4456729"/>
            <a:ext cx="10850563" cy="558799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669925" y="1028701"/>
            <a:ext cx="10850563" cy="3136900"/>
          </a:xfrm>
        </p:spPr>
        <p:txBody>
          <a:bodyPr anchor="b" anchorCtr="0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2_1"/>
          <p:cNvSpPr>
            <a:spLocks noChangeArrowheads="1"/>
          </p:cNvSpPr>
          <p:nvPr userDrawn="1"/>
        </p:nvSpPr>
        <p:spPr bwMode="auto">
          <a:xfrm>
            <a:off x="190500" y="3192312"/>
            <a:ext cx="12192000" cy="3429000"/>
          </a:xfrm>
          <a:custGeom>
            <a:avLst/>
            <a:gdLst>
              <a:gd name="connsiteX0" fmla="*/ 7259662 w 12192000"/>
              <a:gd name="connsiteY0" fmla="*/ 57321 h 5381035"/>
              <a:gd name="connsiteX1" fmla="*/ 12192000 w 12192000"/>
              <a:gd name="connsiteY1" fmla="*/ 3668162 h 5381035"/>
              <a:gd name="connsiteX2" fmla="*/ 12192000 w 12192000"/>
              <a:gd name="connsiteY2" fmla="*/ 5381035 h 5381035"/>
              <a:gd name="connsiteX3" fmla="*/ 0 w 12192000"/>
              <a:gd name="connsiteY3" fmla="*/ 5381035 h 5381035"/>
              <a:gd name="connsiteX4" fmla="*/ 0 w 12192000"/>
              <a:gd name="connsiteY4" fmla="*/ 4393412 h 5381035"/>
              <a:gd name="connsiteX5" fmla="*/ 4798 w 12192000"/>
              <a:gd name="connsiteY5" fmla="*/ 4668077 h 5381035"/>
              <a:gd name="connsiteX6" fmla="*/ 3480102 w 12192000"/>
              <a:gd name="connsiteY6" fmla="*/ 3079813 h 5381035"/>
              <a:gd name="connsiteX7" fmla="*/ 6789914 w 12192000"/>
              <a:gd name="connsiteY7" fmla="*/ 82876 h 5381035"/>
              <a:gd name="connsiteX8" fmla="*/ 7259662 w 12192000"/>
              <a:gd name="connsiteY8" fmla="*/ 57321 h 5381035"/>
              <a:gd name="connsiteX9" fmla="*/ 10803922 w 12192000"/>
              <a:gd name="connsiteY9" fmla="*/ 0 h 5381035"/>
              <a:gd name="connsiteX10" fmla="*/ 12192000 w 12192000"/>
              <a:gd name="connsiteY10" fmla="*/ 0 h 5381035"/>
              <a:gd name="connsiteX11" fmla="*/ 12192000 w 12192000"/>
              <a:gd name="connsiteY11" fmla="*/ 1322246 h 5381035"/>
              <a:gd name="connsiteX12" fmla="*/ 10969953 w 12192000"/>
              <a:gd name="connsiteY12" fmla="*/ 120266 h 5381035"/>
              <a:gd name="connsiteX13" fmla="*/ 0 w 12192000"/>
              <a:gd name="connsiteY13" fmla="*/ 0 h 5381035"/>
              <a:gd name="connsiteX14" fmla="*/ 4032282 w 12192000"/>
              <a:gd name="connsiteY14" fmla="*/ 0 h 5381035"/>
              <a:gd name="connsiteX15" fmla="*/ 3968734 w 12192000"/>
              <a:gd name="connsiteY15" fmla="*/ 60350 h 5381035"/>
              <a:gd name="connsiteX16" fmla="*/ 2309846 w 12192000"/>
              <a:gd name="connsiteY16" fmla="*/ 2073351 h 5381035"/>
              <a:gd name="connsiteX17" fmla="*/ 26916 w 12192000"/>
              <a:gd name="connsiteY17" fmla="*/ 3331235 h 5381035"/>
              <a:gd name="connsiteX18" fmla="*/ 0 w 12192000"/>
              <a:gd name="connsiteY18" fmla="*/ 3321905 h 5381035"/>
              <a:gd name="connsiteX0-1" fmla="*/ 7259662 w 12192000"/>
              <a:gd name="connsiteY0-2" fmla="*/ 57321 h 5381035"/>
              <a:gd name="connsiteX1-3" fmla="*/ 12192000 w 12192000"/>
              <a:gd name="connsiteY1-4" fmla="*/ 3668162 h 5381035"/>
              <a:gd name="connsiteX2-5" fmla="*/ 12192000 w 12192000"/>
              <a:gd name="connsiteY2-6" fmla="*/ 5381035 h 5381035"/>
              <a:gd name="connsiteX3-7" fmla="*/ 0 w 12192000"/>
              <a:gd name="connsiteY3-8" fmla="*/ 5381035 h 5381035"/>
              <a:gd name="connsiteX4-9" fmla="*/ 0 w 12192000"/>
              <a:gd name="connsiteY4-10" fmla="*/ 4393412 h 5381035"/>
              <a:gd name="connsiteX5-11" fmla="*/ 4798 w 12192000"/>
              <a:gd name="connsiteY5-12" fmla="*/ 4668077 h 5381035"/>
              <a:gd name="connsiteX6-13" fmla="*/ 3480102 w 12192000"/>
              <a:gd name="connsiteY6-14" fmla="*/ 3079813 h 5381035"/>
              <a:gd name="connsiteX7-15" fmla="*/ 6789914 w 12192000"/>
              <a:gd name="connsiteY7-16" fmla="*/ 82876 h 5381035"/>
              <a:gd name="connsiteX8-17" fmla="*/ 7259662 w 12192000"/>
              <a:gd name="connsiteY8-18" fmla="*/ 57321 h 5381035"/>
              <a:gd name="connsiteX9-19" fmla="*/ 10803922 w 12192000"/>
              <a:gd name="connsiteY9-20" fmla="*/ 0 h 5381035"/>
              <a:gd name="connsiteX10-21" fmla="*/ 12192000 w 12192000"/>
              <a:gd name="connsiteY10-22" fmla="*/ 0 h 5381035"/>
              <a:gd name="connsiteX11-23" fmla="*/ 12192000 w 12192000"/>
              <a:gd name="connsiteY11-24" fmla="*/ 1322246 h 5381035"/>
              <a:gd name="connsiteX12-25" fmla="*/ 10969953 w 12192000"/>
              <a:gd name="connsiteY12-26" fmla="*/ 120266 h 5381035"/>
              <a:gd name="connsiteX13-27" fmla="*/ 10803922 w 12192000"/>
              <a:gd name="connsiteY13-28" fmla="*/ 0 h 5381035"/>
              <a:gd name="connsiteX14-29" fmla="*/ 0 w 12192000"/>
              <a:gd name="connsiteY14-30" fmla="*/ 3321905 h 5381035"/>
              <a:gd name="connsiteX15-31" fmla="*/ 4032282 w 12192000"/>
              <a:gd name="connsiteY15-32" fmla="*/ 0 h 5381035"/>
              <a:gd name="connsiteX16-33" fmla="*/ 3968734 w 12192000"/>
              <a:gd name="connsiteY16-34" fmla="*/ 60350 h 5381035"/>
              <a:gd name="connsiteX17-35" fmla="*/ 2309846 w 12192000"/>
              <a:gd name="connsiteY17-36" fmla="*/ 2073351 h 5381035"/>
              <a:gd name="connsiteX18-37" fmla="*/ 26916 w 12192000"/>
              <a:gd name="connsiteY18-38" fmla="*/ 3331235 h 5381035"/>
              <a:gd name="connsiteX19" fmla="*/ 0 w 12192000"/>
              <a:gd name="connsiteY19" fmla="*/ 3321905 h 5381035"/>
              <a:gd name="connsiteX0-39" fmla="*/ 7259662 w 12192000"/>
              <a:gd name="connsiteY0-40" fmla="*/ 57321 h 5381035"/>
              <a:gd name="connsiteX1-41" fmla="*/ 12192000 w 12192000"/>
              <a:gd name="connsiteY1-42" fmla="*/ 3668162 h 5381035"/>
              <a:gd name="connsiteX2-43" fmla="*/ 12192000 w 12192000"/>
              <a:gd name="connsiteY2-44" fmla="*/ 5381035 h 5381035"/>
              <a:gd name="connsiteX3-45" fmla="*/ 0 w 12192000"/>
              <a:gd name="connsiteY3-46" fmla="*/ 5381035 h 5381035"/>
              <a:gd name="connsiteX4-47" fmla="*/ 0 w 12192000"/>
              <a:gd name="connsiteY4-48" fmla="*/ 4393412 h 5381035"/>
              <a:gd name="connsiteX5-49" fmla="*/ 4798 w 12192000"/>
              <a:gd name="connsiteY5-50" fmla="*/ 4668077 h 5381035"/>
              <a:gd name="connsiteX6-51" fmla="*/ 3480102 w 12192000"/>
              <a:gd name="connsiteY6-52" fmla="*/ 3079813 h 5381035"/>
              <a:gd name="connsiteX7-53" fmla="*/ 6789914 w 12192000"/>
              <a:gd name="connsiteY7-54" fmla="*/ 82876 h 5381035"/>
              <a:gd name="connsiteX8-55" fmla="*/ 7259662 w 12192000"/>
              <a:gd name="connsiteY8-56" fmla="*/ 57321 h 5381035"/>
              <a:gd name="connsiteX9-57" fmla="*/ 10803922 w 12192000"/>
              <a:gd name="connsiteY9-58" fmla="*/ 0 h 5381035"/>
              <a:gd name="connsiteX10-59" fmla="*/ 12192000 w 12192000"/>
              <a:gd name="connsiteY10-60" fmla="*/ 0 h 5381035"/>
              <a:gd name="connsiteX11-61" fmla="*/ 12192000 w 12192000"/>
              <a:gd name="connsiteY11-62" fmla="*/ 1322246 h 5381035"/>
              <a:gd name="connsiteX12-63" fmla="*/ 10969953 w 12192000"/>
              <a:gd name="connsiteY12-64" fmla="*/ 120266 h 5381035"/>
              <a:gd name="connsiteX13-65" fmla="*/ 10803922 w 12192000"/>
              <a:gd name="connsiteY13-66" fmla="*/ 0 h 5381035"/>
              <a:gd name="connsiteX14-67" fmla="*/ 0 w 12192000"/>
              <a:gd name="connsiteY14-68" fmla="*/ 3321905 h 5381035"/>
              <a:gd name="connsiteX15-69" fmla="*/ 4032282 w 12192000"/>
              <a:gd name="connsiteY15-70" fmla="*/ 0 h 5381035"/>
              <a:gd name="connsiteX16-71" fmla="*/ 2309846 w 12192000"/>
              <a:gd name="connsiteY16-72" fmla="*/ 2073351 h 5381035"/>
              <a:gd name="connsiteX17-73" fmla="*/ 26916 w 12192000"/>
              <a:gd name="connsiteY17-74" fmla="*/ 3331235 h 5381035"/>
              <a:gd name="connsiteX18-75" fmla="*/ 0 w 12192000"/>
              <a:gd name="connsiteY18-76" fmla="*/ 3321905 h 5381035"/>
              <a:gd name="connsiteX0-77" fmla="*/ 7259662 w 12192000"/>
              <a:gd name="connsiteY0-78" fmla="*/ 57321 h 5381035"/>
              <a:gd name="connsiteX1-79" fmla="*/ 12192000 w 12192000"/>
              <a:gd name="connsiteY1-80" fmla="*/ 3668162 h 5381035"/>
              <a:gd name="connsiteX2-81" fmla="*/ 12192000 w 12192000"/>
              <a:gd name="connsiteY2-82" fmla="*/ 5381035 h 5381035"/>
              <a:gd name="connsiteX3-83" fmla="*/ 0 w 12192000"/>
              <a:gd name="connsiteY3-84" fmla="*/ 5381035 h 5381035"/>
              <a:gd name="connsiteX4-85" fmla="*/ 0 w 12192000"/>
              <a:gd name="connsiteY4-86" fmla="*/ 4393412 h 5381035"/>
              <a:gd name="connsiteX5-87" fmla="*/ 4798 w 12192000"/>
              <a:gd name="connsiteY5-88" fmla="*/ 4668077 h 5381035"/>
              <a:gd name="connsiteX6-89" fmla="*/ 3480102 w 12192000"/>
              <a:gd name="connsiteY6-90" fmla="*/ 3079813 h 5381035"/>
              <a:gd name="connsiteX7-91" fmla="*/ 6789914 w 12192000"/>
              <a:gd name="connsiteY7-92" fmla="*/ 82876 h 5381035"/>
              <a:gd name="connsiteX8-93" fmla="*/ 7259662 w 12192000"/>
              <a:gd name="connsiteY8-94" fmla="*/ 57321 h 5381035"/>
              <a:gd name="connsiteX9-95" fmla="*/ 10803922 w 12192000"/>
              <a:gd name="connsiteY9-96" fmla="*/ 0 h 5381035"/>
              <a:gd name="connsiteX10-97" fmla="*/ 12192000 w 12192000"/>
              <a:gd name="connsiteY10-98" fmla="*/ 0 h 5381035"/>
              <a:gd name="connsiteX11-99" fmla="*/ 12192000 w 12192000"/>
              <a:gd name="connsiteY11-100" fmla="*/ 1322246 h 5381035"/>
              <a:gd name="connsiteX12-101" fmla="*/ 10969953 w 12192000"/>
              <a:gd name="connsiteY12-102" fmla="*/ 120266 h 5381035"/>
              <a:gd name="connsiteX13-103" fmla="*/ 10803922 w 12192000"/>
              <a:gd name="connsiteY13-104" fmla="*/ 0 h 5381035"/>
              <a:gd name="connsiteX14-105" fmla="*/ 0 w 12192000"/>
              <a:gd name="connsiteY14-106" fmla="*/ 3321905 h 5381035"/>
              <a:gd name="connsiteX15-107" fmla="*/ 2309846 w 12192000"/>
              <a:gd name="connsiteY15-108" fmla="*/ 2073351 h 5381035"/>
              <a:gd name="connsiteX16-109" fmla="*/ 26916 w 12192000"/>
              <a:gd name="connsiteY16-110" fmla="*/ 3331235 h 5381035"/>
              <a:gd name="connsiteX17-111" fmla="*/ 0 w 12192000"/>
              <a:gd name="connsiteY17-112" fmla="*/ 3321905 h 5381035"/>
              <a:gd name="connsiteX0-113" fmla="*/ 7259662 w 12192000"/>
              <a:gd name="connsiteY0-114" fmla="*/ 57321 h 5381035"/>
              <a:gd name="connsiteX1-115" fmla="*/ 12192000 w 12192000"/>
              <a:gd name="connsiteY1-116" fmla="*/ 3668162 h 5381035"/>
              <a:gd name="connsiteX2-117" fmla="*/ 12192000 w 12192000"/>
              <a:gd name="connsiteY2-118" fmla="*/ 5381035 h 5381035"/>
              <a:gd name="connsiteX3-119" fmla="*/ 0 w 12192000"/>
              <a:gd name="connsiteY3-120" fmla="*/ 5381035 h 5381035"/>
              <a:gd name="connsiteX4-121" fmla="*/ 0 w 12192000"/>
              <a:gd name="connsiteY4-122" fmla="*/ 4393412 h 5381035"/>
              <a:gd name="connsiteX5-123" fmla="*/ 4798 w 12192000"/>
              <a:gd name="connsiteY5-124" fmla="*/ 4668077 h 5381035"/>
              <a:gd name="connsiteX6-125" fmla="*/ 3480102 w 12192000"/>
              <a:gd name="connsiteY6-126" fmla="*/ 3079813 h 5381035"/>
              <a:gd name="connsiteX7-127" fmla="*/ 6789914 w 12192000"/>
              <a:gd name="connsiteY7-128" fmla="*/ 82876 h 5381035"/>
              <a:gd name="connsiteX8-129" fmla="*/ 7259662 w 12192000"/>
              <a:gd name="connsiteY8-130" fmla="*/ 57321 h 5381035"/>
              <a:gd name="connsiteX9-131" fmla="*/ 10803922 w 12192000"/>
              <a:gd name="connsiteY9-132" fmla="*/ 0 h 5381035"/>
              <a:gd name="connsiteX10-133" fmla="*/ 12192000 w 12192000"/>
              <a:gd name="connsiteY10-134" fmla="*/ 0 h 5381035"/>
              <a:gd name="connsiteX11-135" fmla="*/ 12192000 w 12192000"/>
              <a:gd name="connsiteY11-136" fmla="*/ 1322246 h 5381035"/>
              <a:gd name="connsiteX12-137" fmla="*/ 10969953 w 12192000"/>
              <a:gd name="connsiteY12-138" fmla="*/ 120266 h 5381035"/>
              <a:gd name="connsiteX13-139" fmla="*/ 10803922 w 12192000"/>
              <a:gd name="connsiteY13-140" fmla="*/ 0 h 5381035"/>
              <a:gd name="connsiteX14-141" fmla="*/ 26916 w 12192000"/>
              <a:gd name="connsiteY14-142" fmla="*/ 3331235 h 5381035"/>
              <a:gd name="connsiteX15-143" fmla="*/ 2309846 w 12192000"/>
              <a:gd name="connsiteY15-144" fmla="*/ 2073351 h 5381035"/>
              <a:gd name="connsiteX16-145" fmla="*/ 26916 w 12192000"/>
              <a:gd name="connsiteY16-146" fmla="*/ 3331235 h 5381035"/>
              <a:gd name="connsiteX0-147" fmla="*/ 7259662 w 12192000"/>
              <a:gd name="connsiteY0-148" fmla="*/ 57321 h 5381035"/>
              <a:gd name="connsiteX1-149" fmla="*/ 12192000 w 12192000"/>
              <a:gd name="connsiteY1-150" fmla="*/ 3668162 h 5381035"/>
              <a:gd name="connsiteX2-151" fmla="*/ 12192000 w 12192000"/>
              <a:gd name="connsiteY2-152" fmla="*/ 5381035 h 5381035"/>
              <a:gd name="connsiteX3-153" fmla="*/ 0 w 12192000"/>
              <a:gd name="connsiteY3-154" fmla="*/ 5381035 h 5381035"/>
              <a:gd name="connsiteX4-155" fmla="*/ 0 w 12192000"/>
              <a:gd name="connsiteY4-156" fmla="*/ 4393412 h 5381035"/>
              <a:gd name="connsiteX5-157" fmla="*/ 4798 w 12192000"/>
              <a:gd name="connsiteY5-158" fmla="*/ 4668077 h 5381035"/>
              <a:gd name="connsiteX6-159" fmla="*/ 3480102 w 12192000"/>
              <a:gd name="connsiteY6-160" fmla="*/ 3079813 h 5381035"/>
              <a:gd name="connsiteX7-161" fmla="*/ 6789914 w 12192000"/>
              <a:gd name="connsiteY7-162" fmla="*/ 82876 h 5381035"/>
              <a:gd name="connsiteX8-163" fmla="*/ 7259662 w 12192000"/>
              <a:gd name="connsiteY8-164" fmla="*/ 57321 h 5381035"/>
              <a:gd name="connsiteX9-165" fmla="*/ 10803922 w 12192000"/>
              <a:gd name="connsiteY9-166" fmla="*/ 0 h 5381035"/>
              <a:gd name="connsiteX10-167" fmla="*/ 12192000 w 12192000"/>
              <a:gd name="connsiteY10-168" fmla="*/ 0 h 5381035"/>
              <a:gd name="connsiteX11-169" fmla="*/ 12192000 w 12192000"/>
              <a:gd name="connsiteY11-170" fmla="*/ 1322246 h 5381035"/>
              <a:gd name="connsiteX12-171" fmla="*/ 10969953 w 12192000"/>
              <a:gd name="connsiteY12-172" fmla="*/ 120266 h 5381035"/>
              <a:gd name="connsiteX13-173" fmla="*/ 10803922 w 12192000"/>
              <a:gd name="connsiteY13-174" fmla="*/ 0 h 5381035"/>
              <a:gd name="connsiteX0-175" fmla="*/ 7259662 w 12192000"/>
              <a:gd name="connsiteY0-176" fmla="*/ 57321 h 5381035"/>
              <a:gd name="connsiteX1-177" fmla="*/ 12192000 w 12192000"/>
              <a:gd name="connsiteY1-178" fmla="*/ 3668162 h 5381035"/>
              <a:gd name="connsiteX2-179" fmla="*/ 12192000 w 12192000"/>
              <a:gd name="connsiteY2-180" fmla="*/ 5381035 h 5381035"/>
              <a:gd name="connsiteX3-181" fmla="*/ 0 w 12192000"/>
              <a:gd name="connsiteY3-182" fmla="*/ 5381035 h 5381035"/>
              <a:gd name="connsiteX4-183" fmla="*/ 0 w 12192000"/>
              <a:gd name="connsiteY4-184" fmla="*/ 4393412 h 5381035"/>
              <a:gd name="connsiteX5-185" fmla="*/ 4798 w 12192000"/>
              <a:gd name="connsiteY5-186" fmla="*/ 4668077 h 5381035"/>
              <a:gd name="connsiteX6-187" fmla="*/ 3480102 w 12192000"/>
              <a:gd name="connsiteY6-188" fmla="*/ 3079813 h 5381035"/>
              <a:gd name="connsiteX7-189" fmla="*/ 6789914 w 12192000"/>
              <a:gd name="connsiteY7-190" fmla="*/ 82876 h 5381035"/>
              <a:gd name="connsiteX8-191" fmla="*/ 7259662 w 12192000"/>
              <a:gd name="connsiteY8-192" fmla="*/ 57321 h 5381035"/>
              <a:gd name="connsiteX9-193" fmla="*/ 10803922 w 12192000"/>
              <a:gd name="connsiteY9-194" fmla="*/ 0 h 5381035"/>
              <a:gd name="connsiteX10-195" fmla="*/ 12192000 w 12192000"/>
              <a:gd name="connsiteY10-196" fmla="*/ 1322246 h 5381035"/>
              <a:gd name="connsiteX11-197" fmla="*/ 10969953 w 12192000"/>
              <a:gd name="connsiteY11-198" fmla="*/ 120266 h 5381035"/>
              <a:gd name="connsiteX12-199" fmla="*/ 10803922 w 12192000"/>
              <a:gd name="connsiteY12-200" fmla="*/ 0 h 5381035"/>
              <a:gd name="connsiteX0-201" fmla="*/ 7259662 w 12192000"/>
              <a:gd name="connsiteY0-202" fmla="*/ 2583 h 5326297"/>
              <a:gd name="connsiteX1-203" fmla="*/ 12192000 w 12192000"/>
              <a:gd name="connsiteY1-204" fmla="*/ 3613424 h 5326297"/>
              <a:gd name="connsiteX2-205" fmla="*/ 12192000 w 12192000"/>
              <a:gd name="connsiteY2-206" fmla="*/ 5326297 h 5326297"/>
              <a:gd name="connsiteX3-207" fmla="*/ 0 w 12192000"/>
              <a:gd name="connsiteY3-208" fmla="*/ 5326297 h 5326297"/>
              <a:gd name="connsiteX4-209" fmla="*/ 0 w 12192000"/>
              <a:gd name="connsiteY4-210" fmla="*/ 4338674 h 5326297"/>
              <a:gd name="connsiteX5-211" fmla="*/ 4798 w 12192000"/>
              <a:gd name="connsiteY5-212" fmla="*/ 4613339 h 5326297"/>
              <a:gd name="connsiteX6-213" fmla="*/ 3480102 w 12192000"/>
              <a:gd name="connsiteY6-214" fmla="*/ 3025075 h 5326297"/>
              <a:gd name="connsiteX7-215" fmla="*/ 6789914 w 12192000"/>
              <a:gd name="connsiteY7-216" fmla="*/ 28138 h 5326297"/>
              <a:gd name="connsiteX8-217" fmla="*/ 7259662 w 12192000"/>
              <a:gd name="connsiteY8-218" fmla="*/ 2583 h 5326297"/>
              <a:gd name="connsiteX9-219" fmla="*/ 10969953 w 12192000"/>
              <a:gd name="connsiteY9-220" fmla="*/ 65528 h 5326297"/>
              <a:gd name="connsiteX10-221" fmla="*/ 12192000 w 12192000"/>
              <a:gd name="connsiteY10-222" fmla="*/ 1267508 h 5326297"/>
              <a:gd name="connsiteX11-223" fmla="*/ 10969953 w 12192000"/>
              <a:gd name="connsiteY11-224" fmla="*/ 65528 h 5326297"/>
              <a:gd name="connsiteX0-225" fmla="*/ 7259662 w 12192000"/>
              <a:gd name="connsiteY0-226" fmla="*/ 2583 h 5326297"/>
              <a:gd name="connsiteX1-227" fmla="*/ 12192000 w 12192000"/>
              <a:gd name="connsiteY1-228" fmla="*/ 3613424 h 5326297"/>
              <a:gd name="connsiteX2-229" fmla="*/ 12192000 w 12192000"/>
              <a:gd name="connsiteY2-230" fmla="*/ 5326297 h 5326297"/>
              <a:gd name="connsiteX3-231" fmla="*/ 0 w 12192000"/>
              <a:gd name="connsiteY3-232" fmla="*/ 5326297 h 5326297"/>
              <a:gd name="connsiteX4-233" fmla="*/ 0 w 12192000"/>
              <a:gd name="connsiteY4-234" fmla="*/ 4338674 h 5326297"/>
              <a:gd name="connsiteX5-235" fmla="*/ 4798 w 12192000"/>
              <a:gd name="connsiteY5-236" fmla="*/ 4613339 h 5326297"/>
              <a:gd name="connsiteX6-237" fmla="*/ 3480102 w 12192000"/>
              <a:gd name="connsiteY6-238" fmla="*/ 3025075 h 5326297"/>
              <a:gd name="connsiteX7-239" fmla="*/ 6789914 w 12192000"/>
              <a:gd name="connsiteY7-240" fmla="*/ 28138 h 5326297"/>
              <a:gd name="connsiteX8-241" fmla="*/ 7259662 w 12192000"/>
              <a:gd name="connsiteY8-242" fmla="*/ 2583 h 53262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2192000" h="5326297">
                <a:moveTo>
                  <a:pt x="7259662" y="2583"/>
                </a:moveTo>
                <a:cubicBezTo>
                  <a:pt x="9625834" y="111255"/>
                  <a:pt x="12192000" y="3613424"/>
                  <a:pt x="12192000" y="3613424"/>
                </a:cubicBezTo>
                <a:lnTo>
                  <a:pt x="12192000" y="5326297"/>
                </a:lnTo>
                <a:lnTo>
                  <a:pt x="0" y="5326297"/>
                </a:lnTo>
                <a:lnTo>
                  <a:pt x="0" y="4338674"/>
                </a:lnTo>
                <a:cubicBezTo>
                  <a:pt x="1599" y="4430229"/>
                  <a:pt x="3199" y="4521784"/>
                  <a:pt x="4798" y="4613339"/>
                </a:cubicBezTo>
                <a:cubicBezTo>
                  <a:pt x="4798" y="4613339"/>
                  <a:pt x="1766092" y="5316740"/>
                  <a:pt x="3480102" y="3025075"/>
                </a:cubicBezTo>
                <a:cubicBezTo>
                  <a:pt x="5194112" y="732474"/>
                  <a:pt x="5876761" y="174992"/>
                  <a:pt x="6789914" y="28138"/>
                </a:cubicBezTo>
                <a:cubicBezTo>
                  <a:pt x="6945061" y="3175"/>
                  <a:pt x="7101917" y="-4662"/>
                  <a:pt x="7259662" y="2583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 t="-93255" b="-31457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2488168" y="2033814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2489284" y="2929164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 userDrawn="1"/>
        </p:nvSpPr>
        <p:spPr>
          <a:xfrm>
            <a:off x="-9525" y="-9525"/>
            <a:ext cx="12220575" cy="942975"/>
          </a:xfrm>
          <a:custGeom>
            <a:avLst/>
            <a:gdLst>
              <a:gd name="connsiteX0" fmla="*/ 0 w 12220575"/>
              <a:gd name="connsiteY0" fmla="*/ 0 h 942975"/>
              <a:gd name="connsiteX1" fmla="*/ 9525 w 12220575"/>
              <a:gd name="connsiteY1" fmla="*/ 647700 h 942975"/>
              <a:gd name="connsiteX2" fmla="*/ 2686050 w 12220575"/>
              <a:gd name="connsiteY2" fmla="*/ 942975 h 942975"/>
              <a:gd name="connsiteX3" fmla="*/ 5124450 w 12220575"/>
              <a:gd name="connsiteY3" fmla="*/ 923925 h 942975"/>
              <a:gd name="connsiteX4" fmla="*/ 7277100 w 12220575"/>
              <a:gd name="connsiteY4" fmla="*/ 809625 h 942975"/>
              <a:gd name="connsiteX5" fmla="*/ 9296400 w 12220575"/>
              <a:gd name="connsiteY5" fmla="*/ 466725 h 942975"/>
              <a:gd name="connsiteX6" fmla="*/ 11325225 w 12220575"/>
              <a:gd name="connsiteY6" fmla="*/ 314325 h 942975"/>
              <a:gd name="connsiteX7" fmla="*/ 12220575 w 12220575"/>
              <a:gd name="connsiteY7" fmla="*/ 352425 h 942975"/>
              <a:gd name="connsiteX8" fmla="*/ 12182475 w 12220575"/>
              <a:gd name="connsiteY8" fmla="*/ 9525 h 942975"/>
              <a:gd name="connsiteX9" fmla="*/ 0 w 12220575"/>
              <a:gd name="connsiteY9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20575" h="942975">
                <a:moveTo>
                  <a:pt x="0" y="0"/>
                </a:moveTo>
                <a:lnTo>
                  <a:pt x="9525" y="647700"/>
                </a:lnTo>
                <a:lnTo>
                  <a:pt x="2686050" y="942975"/>
                </a:lnTo>
                <a:lnTo>
                  <a:pt x="5124450" y="923925"/>
                </a:lnTo>
                <a:lnTo>
                  <a:pt x="7277100" y="809625"/>
                </a:lnTo>
                <a:lnTo>
                  <a:pt x="9296400" y="466725"/>
                </a:lnTo>
                <a:lnTo>
                  <a:pt x="11325225" y="314325"/>
                </a:lnTo>
                <a:lnTo>
                  <a:pt x="12220575" y="352425"/>
                </a:lnTo>
                <a:lnTo>
                  <a:pt x="121824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/>
        </p:nvSpPr>
        <p:spPr bwMode="auto">
          <a:xfrm flipH="1" flipV="1">
            <a:off x="-1219199" y="239311"/>
            <a:ext cx="13411199" cy="801180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78000">
                <a:srgbClr val="FFFF00"/>
              </a:gs>
              <a:gs pos="11000">
                <a:srgbClr val="FFC0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0800000">
            <a:off x="-28575" y="6321199"/>
            <a:ext cx="12220575" cy="942975"/>
          </a:xfrm>
          <a:custGeom>
            <a:avLst/>
            <a:gdLst>
              <a:gd name="connsiteX0" fmla="*/ 0 w 12220575"/>
              <a:gd name="connsiteY0" fmla="*/ 0 h 942975"/>
              <a:gd name="connsiteX1" fmla="*/ 9525 w 12220575"/>
              <a:gd name="connsiteY1" fmla="*/ 647700 h 942975"/>
              <a:gd name="connsiteX2" fmla="*/ 2686050 w 12220575"/>
              <a:gd name="connsiteY2" fmla="*/ 942975 h 942975"/>
              <a:gd name="connsiteX3" fmla="*/ 5124450 w 12220575"/>
              <a:gd name="connsiteY3" fmla="*/ 923925 h 942975"/>
              <a:gd name="connsiteX4" fmla="*/ 7277100 w 12220575"/>
              <a:gd name="connsiteY4" fmla="*/ 809625 h 942975"/>
              <a:gd name="connsiteX5" fmla="*/ 9296400 w 12220575"/>
              <a:gd name="connsiteY5" fmla="*/ 466725 h 942975"/>
              <a:gd name="connsiteX6" fmla="*/ 11325225 w 12220575"/>
              <a:gd name="connsiteY6" fmla="*/ 314325 h 942975"/>
              <a:gd name="connsiteX7" fmla="*/ 12220575 w 12220575"/>
              <a:gd name="connsiteY7" fmla="*/ 352425 h 942975"/>
              <a:gd name="connsiteX8" fmla="*/ 12182475 w 12220575"/>
              <a:gd name="connsiteY8" fmla="*/ 9525 h 942975"/>
              <a:gd name="connsiteX9" fmla="*/ 0 w 12220575"/>
              <a:gd name="connsiteY9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20575" h="942975">
                <a:moveTo>
                  <a:pt x="0" y="0"/>
                </a:moveTo>
                <a:lnTo>
                  <a:pt x="9525" y="647700"/>
                </a:lnTo>
                <a:lnTo>
                  <a:pt x="2686050" y="942975"/>
                </a:lnTo>
                <a:lnTo>
                  <a:pt x="5124450" y="923925"/>
                </a:lnTo>
                <a:lnTo>
                  <a:pt x="7277100" y="809625"/>
                </a:lnTo>
                <a:lnTo>
                  <a:pt x="9296400" y="466725"/>
                </a:lnTo>
                <a:lnTo>
                  <a:pt x="11325225" y="314325"/>
                </a:lnTo>
                <a:lnTo>
                  <a:pt x="12220575" y="352425"/>
                </a:lnTo>
                <a:lnTo>
                  <a:pt x="121824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任意多边形: 形状 11"/>
          <p:cNvSpPr/>
          <p:nvPr userDrawn="1"/>
        </p:nvSpPr>
        <p:spPr bwMode="auto">
          <a:xfrm>
            <a:off x="-9525" y="6230938"/>
            <a:ext cx="12201525" cy="801179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78000">
                <a:srgbClr val="FFFF00"/>
              </a:gs>
              <a:gs pos="11000">
                <a:srgbClr val="FFC0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sp>
        <p:nvSpPr>
          <p:cNvPr id="2" name="文本框 1"/>
          <p:cNvSpPr txBox="1"/>
          <p:nvPr userDrawn="1"/>
        </p:nvSpPr>
        <p:spPr>
          <a:xfrm>
            <a:off x="11520488" y="6486465"/>
            <a:ext cx="671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79552D3-A968-4710-B841-1063F5B640DF}" type="slidenum">
              <a:rPr lang="zh-CN" altLang="en-US" sz="2000" b="1" smtClean="0">
                <a:solidFill>
                  <a:schemeClr val="accent2">
                    <a:lumMod val="50000"/>
                  </a:schemeClr>
                </a:solidFill>
              </a:rPr>
              <a:t>‹#›</a:t>
            </a:fld>
            <a:endParaRPr lang="zh-CN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4410" y="24187"/>
            <a:ext cx="527050" cy="5270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26766-F62E-419D-BB7F-91C9CEBCA24E}" type="datetime1">
              <a:rPr lang="zh-CN" altLang="en-US" smtClean="0"/>
              <a:t>2022/3/13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2_1"/>
          <p:cNvSpPr>
            <a:spLocks noChangeArrowheads="1"/>
          </p:cNvSpPr>
          <p:nvPr userDrawn="1"/>
        </p:nvSpPr>
        <p:spPr bwMode="auto">
          <a:xfrm>
            <a:off x="0" y="1531703"/>
            <a:ext cx="12192000" cy="5326297"/>
          </a:xfrm>
          <a:custGeom>
            <a:avLst/>
            <a:gdLst>
              <a:gd name="connsiteX0" fmla="*/ 7259662 w 12192000"/>
              <a:gd name="connsiteY0" fmla="*/ 57321 h 5381035"/>
              <a:gd name="connsiteX1" fmla="*/ 12192000 w 12192000"/>
              <a:gd name="connsiteY1" fmla="*/ 3668162 h 5381035"/>
              <a:gd name="connsiteX2" fmla="*/ 12192000 w 12192000"/>
              <a:gd name="connsiteY2" fmla="*/ 5381035 h 5381035"/>
              <a:gd name="connsiteX3" fmla="*/ 0 w 12192000"/>
              <a:gd name="connsiteY3" fmla="*/ 5381035 h 5381035"/>
              <a:gd name="connsiteX4" fmla="*/ 0 w 12192000"/>
              <a:gd name="connsiteY4" fmla="*/ 4393412 h 5381035"/>
              <a:gd name="connsiteX5" fmla="*/ 4798 w 12192000"/>
              <a:gd name="connsiteY5" fmla="*/ 4668077 h 5381035"/>
              <a:gd name="connsiteX6" fmla="*/ 3480102 w 12192000"/>
              <a:gd name="connsiteY6" fmla="*/ 3079813 h 5381035"/>
              <a:gd name="connsiteX7" fmla="*/ 6789914 w 12192000"/>
              <a:gd name="connsiteY7" fmla="*/ 82876 h 5381035"/>
              <a:gd name="connsiteX8" fmla="*/ 7259662 w 12192000"/>
              <a:gd name="connsiteY8" fmla="*/ 57321 h 5381035"/>
              <a:gd name="connsiteX9" fmla="*/ 10803922 w 12192000"/>
              <a:gd name="connsiteY9" fmla="*/ 0 h 5381035"/>
              <a:gd name="connsiteX10" fmla="*/ 12192000 w 12192000"/>
              <a:gd name="connsiteY10" fmla="*/ 0 h 5381035"/>
              <a:gd name="connsiteX11" fmla="*/ 12192000 w 12192000"/>
              <a:gd name="connsiteY11" fmla="*/ 1322246 h 5381035"/>
              <a:gd name="connsiteX12" fmla="*/ 10969953 w 12192000"/>
              <a:gd name="connsiteY12" fmla="*/ 120266 h 5381035"/>
              <a:gd name="connsiteX13" fmla="*/ 0 w 12192000"/>
              <a:gd name="connsiteY13" fmla="*/ 0 h 5381035"/>
              <a:gd name="connsiteX14" fmla="*/ 4032282 w 12192000"/>
              <a:gd name="connsiteY14" fmla="*/ 0 h 5381035"/>
              <a:gd name="connsiteX15" fmla="*/ 3968734 w 12192000"/>
              <a:gd name="connsiteY15" fmla="*/ 60350 h 5381035"/>
              <a:gd name="connsiteX16" fmla="*/ 2309846 w 12192000"/>
              <a:gd name="connsiteY16" fmla="*/ 2073351 h 5381035"/>
              <a:gd name="connsiteX17" fmla="*/ 26916 w 12192000"/>
              <a:gd name="connsiteY17" fmla="*/ 3331235 h 5381035"/>
              <a:gd name="connsiteX18" fmla="*/ 0 w 12192000"/>
              <a:gd name="connsiteY18" fmla="*/ 3321905 h 5381035"/>
              <a:gd name="connsiteX0-1" fmla="*/ 7259662 w 12192000"/>
              <a:gd name="connsiteY0-2" fmla="*/ 57321 h 5381035"/>
              <a:gd name="connsiteX1-3" fmla="*/ 12192000 w 12192000"/>
              <a:gd name="connsiteY1-4" fmla="*/ 3668162 h 5381035"/>
              <a:gd name="connsiteX2-5" fmla="*/ 12192000 w 12192000"/>
              <a:gd name="connsiteY2-6" fmla="*/ 5381035 h 5381035"/>
              <a:gd name="connsiteX3-7" fmla="*/ 0 w 12192000"/>
              <a:gd name="connsiteY3-8" fmla="*/ 5381035 h 5381035"/>
              <a:gd name="connsiteX4-9" fmla="*/ 0 w 12192000"/>
              <a:gd name="connsiteY4-10" fmla="*/ 4393412 h 5381035"/>
              <a:gd name="connsiteX5-11" fmla="*/ 4798 w 12192000"/>
              <a:gd name="connsiteY5-12" fmla="*/ 4668077 h 5381035"/>
              <a:gd name="connsiteX6-13" fmla="*/ 3480102 w 12192000"/>
              <a:gd name="connsiteY6-14" fmla="*/ 3079813 h 5381035"/>
              <a:gd name="connsiteX7-15" fmla="*/ 6789914 w 12192000"/>
              <a:gd name="connsiteY7-16" fmla="*/ 82876 h 5381035"/>
              <a:gd name="connsiteX8-17" fmla="*/ 7259662 w 12192000"/>
              <a:gd name="connsiteY8-18" fmla="*/ 57321 h 5381035"/>
              <a:gd name="connsiteX9-19" fmla="*/ 10803922 w 12192000"/>
              <a:gd name="connsiteY9-20" fmla="*/ 0 h 5381035"/>
              <a:gd name="connsiteX10-21" fmla="*/ 12192000 w 12192000"/>
              <a:gd name="connsiteY10-22" fmla="*/ 0 h 5381035"/>
              <a:gd name="connsiteX11-23" fmla="*/ 12192000 w 12192000"/>
              <a:gd name="connsiteY11-24" fmla="*/ 1322246 h 5381035"/>
              <a:gd name="connsiteX12-25" fmla="*/ 10969953 w 12192000"/>
              <a:gd name="connsiteY12-26" fmla="*/ 120266 h 5381035"/>
              <a:gd name="connsiteX13-27" fmla="*/ 10803922 w 12192000"/>
              <a:gd name="connsiteY13-28" fmla="*/ 0 h 5381035"/>
              <a:gd name="connsiteX14-29" fmla="*/ 0 w 12192000"/>
              <a:gd name="connsiteY14-30" fmla="*/ 3321905 h 5381035"/>
              <a:gd name="connsiteX15-31" fmla="*/ 4032282 w 12192000"/>
              <a:gd name="connsiteY15-32" fmla="*/ 0 h 5381035"/>
              <a:gd name="connsiteX16-33" fmla="*/ 3968734 w 12192000"/>
              <a:gd name="connsiteY16-34" fmla="*/ 60350 h 5381035"/>
              <a:gd name="connsiteX17-35" fmla="*/ 2309846 w 12192000"/>
              <a:gd name="connsiteY17-36" fmla="*/ 2073351 h 5381035"/>
              <a:gd name="connsiteX18-37" fmla="*/ 26916 w 12192000"/>
              <a:gd name="connsiteY18-38" fmla="*/ 3331235 h 5381035"/>
              <a:gd name="connsiteX19" fmla="*/ 0 w 12192000"/>
              <a:gd name="connsiteY19" fmla="*/ 3321905 h 5381035"/>
              <a:gd name="connsiteX0-39" fmla="*/ 7259662 w 12192000"/>
              <a:gd name="connsiteY0-40" fmla="*/ 57321 h 5381035"/>
              <a:gd name="connsiteX1-41" fmla="*/ 12192000 w 12192000"/>
              <a:gd name="connsiteY1-42" fmla="*/ 3668162 h 5381035"/>
              <a:gd name="connsiteX2-43" fmla="*/ 12192000 w 12192000"/>
              <a:gd name="connsiteY2-44" fmla="*/ 5381035 h 5381035"/>
              <a:gd name="connsiteX3-45" fmla="*/ 0 w 12192000"/>
              <a:gd name="connsiteY3-46" fmla="*/ 5381035 h 5381035"/>
              <a:gd name="connsiteX4-47" fmla="*/ 0 w 12192000"/>
              <a:gd name="connsiteY4-48" fmla="*/ 4393412 h 5381035"/>
              <a:gd name="connsiteX5-49" fmla="*/ 4798 w 12192000"/>
              <a:gd name="connsiteY5-50" fmla="*/ 4668077 h 5381035"/>
              <a:gd name="connsiteX6-51" fmla="*/ 3480102 w 12192000"/>
              <a:gd name="connsiteY6-52" fmla="*/ 3079813 h 5381035"/>
              <a:gd name="connsiteX7-53" fmla="*/ 6789914 w 12192000"/>
              <a:gd name="connsiteY7-54" fmla="*/ 82876 h 5381035"/>
              <a:gd name="connsiteX8-55" fmla="*/ 7259662 w 12192000"/>
              <a:gd name="connsiteY8-56" fmla="*/ 57321 h 5381035"/>
              <a:gd name="connsiteX9-57" fmla="*/ 10803922 w 12192000"/>
              <a:gd name="connsiteY9-58" fmla="*/ 0 h 5381035"/>
              <a:gd name="connsiteX10-59" fmla="*/ 12192000 w 12192000"/>
              <a:gd name="connsiteY10-60" fmla="*/ 0 h 5381035"/>
              <a:gd name="connsiteX11-61" fmla="*/ 12192000 w 12192000"/>
              <a:gd name="connsiteY11-62" fmla="*/ 1322246 h 5381035"/>
              <a:gd name="connsiteX12-63" fmla="*/ 10969953 w 12192000"/>
              <a:gd name="connsiteY12-64" fmla="*/ 120266 h 5381035"/>
              <a:gd name="connsiteX13-65" fmla="*/ 10803922 w 12192000"/>
              <a:gd name="connsiteY13-66" fmla="*/ 0 h 5381035"/>
              <a:gd name="connsiteX14-67" fmla="*/ 0 w 12192000"/>
              <a:gd name="connsiteY14-68" fmla="*/ 3321905 h 5381035"/>
              <a:gd name="connsiteX15-69" fmla="*/ 4032282 w 12192000"/>
              <a:gd name="connsiteY15-70" fmla="*/ 0 h 5381035"/>
              <a:gd name="connsiteX16-71" fmla="*/ 2309846 w 12192000"/>
              <a:gd name="connsiteY16-72" fmla="*/ 2073351 h 5381035"/>
              <a:gd name="connsiteX17-73" fmla="*/ 26916 w 12192000"/>
              <a:gd name="connsiteY17-74" fmla="*/ 3331235 h 5381035"/>
              <a:gd name="connsiteX18-75" fmla="*/ 0 w 12192000"/>
              <a:gd name="connsiteY18-76" fmla="*/ 3321905 h 5381035"/>
              <a:gd name="connsiteX0-77" fmla="*/ 7259662 w 12192000"/>
              <a:gd name="connsiteY0-78" fmla="*/ 57321 h 5381035"/>
              <a:gd name="connsiteX1-79" fmla="*/ 12192000 w 12192000"/>
              <a:gd name="connsiteY1-80" fmla="*/ 3668162 h 5381035"/>
              <a:gd name="connsiteX2-81" fmla="*/ 12192000 w 12192000"/>
              <a:gd name="connsiteY2-82" fmla="*/ 5381035 h 5381035"/>
              <a:gd name="connsiteX3-83" fmla="*/ 0 w 12192000"/>
              <a:gd name="connsiteY3-84" fmla="*/ 5381035 h 5381035"/>
              <a:gd name="connsiteX4-85" fmla="*/ 0 w 12192000"/>
              <a:gd name="connsiteY4-86" fmla="*/ 4393412 h 5381035"/>
              <a:gd name="connsiteX5-87" fmla="*/ 4798 w 12192000"/>
              <a:gd name="connsiteY5-88" fmla="*/ 4668077 h 5381035"/>
              <a:gd name="connsiteX6-89" fmla="*/ 3480102 w 12192000"/>
              <a:gd name="connsiteY6-90" fmla="*/ 3079813 h 5381035"/>
              <a:gd name="connsiteX7-91" fmla="*/ 6789914 w 12192000"/>
              <a:gd name="connsiteY7-92" fmla="*/ 82876 h 5381035"/>
              <a:gd name="connsiteX8-93" fmla="*/ 7259662 w 12192000"/>
              <a:gd name="connsiteY8-94" fmla="*/ 57321 h 5381035"/>
              <a:gd name="connsiteX9-95" fmla="*/ 10803922 w 12192000"/>
              <a:gd name="connsiteY9-96" fmla="*/ 0 h 5381035"/>
              <a:gd name="connsiteX10-97" fmla="*/ 12192000 w 12192000"/>
              <a:gd name="connsiteY10-98" fmla="*/ 0 h 5381035"/>
              <a:gd name="connsiteX11-99" fmla="*/ 12192000 w 12192000"/>
              <a:gd name="connsiteY11-100" fmla="*/ 1322246 h 5381035"/>
              <a:gd name="connsiteX12-101" fmla="*/ 10969953 w 12192000"/>
              <a:gd name="connsiteY12-102" fmla="*/ 120266 h 5381035"/>
              <a:gd name="connsiteX13-103" fmla="*/ 10803922 w 12192000"/>
              <a:gd name="connsiteY13-104" fmla="*/ 0 h 5381035"/>
              <a:gd name="connsiteX14-105" fmla="*/ 0 w 12192000"/>
              <a:gd name="connsiteY14-106" fmla="*/ 3321905 h 5381035"/>
              <a:gd name="connsiteX15-107" fmla="*/ 2309846 w 12192000"/>
              <a:gd name="connsiteY15-108" fmla="*/ 2073351 h 5381035"/>
              <a:gd name="connsiteX16-109" fmla="*/ 26916 w 12192000"/>
              <a:gd name="connsiteY16-110" fmla="*/ 3331235 h 5381035"/>
              <a:gd name="connsiteX17-111" fmla="*/ 0 w 12192000"/>
              <a:gd name="connsiteY17-112" fmla="*/ 3321905 h 5381035"/>
              <a:gd name="connsiteX0-113" fmla="*/ 7259662 w 12192000"/>
              <a:gd name="connsiteY0-114" fmla="*/ 57321 h 5381035"/>
              <a:gd name="connsiteX1-115" fmla="*/ 12192000 w 12192000"/>
              <a:gd name="connsiteY1-116" fmla="*/ 3668162 h 5381035"/>
              <a:gd name="connsiteX2-117" fmla="*/ 12192000 w 12192000"/>
              <a:gd name="connsiteY2-118" fmla="*/ 5381035 h 5381035"/>
              <a:gd name="connsiteX3-119" fmla="*/ 0 w 12192000"/>
              <a:gd name="connsiteY3-120" fmla="*/ 5381035 h 5381035"/>
              <a:gd name="connsiteX4-121" fmla="*/ 0 w 12192000"/>
              <a:gd name="connsiteY4-122" fmla="*/ 4393412 h 5381035"/>
              <a:gd name="connsiteX5-123" fmla="*/ 4798 w 12192000"/>
              <a:gd name="connsiteY5-124" fmla="*/ 4668077 h 5381035"/>
              <a:gd name="connsiteX6-125" fmla="*/ 3480102 w 12192000"/>
              <a:gd name="connsiteY6-126" fmla="*/ 3079813 h 5381035"/>
              <a:gd name="connsiteX7-127" fmla="*/ 6789914 w 12192000"/>
              <a:gd name="connsiteY7-128" fmla="*/ 82876 h 5381035"/>
              <a:gd name="connsiteX8-129" fmla="*/ 7259662 w 12192000"/>
              <a:gd name="connsiteY8-130" fmla="*/ 57321 h 5381035"/>
              <a:gd name="connsiteX9-131" fmla="*/ 10803922 w 12192000"/>
              <a:gd name="connsiteY9-132" fmla="*/ 0 h 5381035"/>
              <a:gd name="connsiteX10-133" fmla="*/ 12192000 w 12192000"/>
              <a:gd name="connsiteY10-134" fmla="*/ 0 h 5381035"/>
              <a:gd name="connsiteX11-135" fmla="*/ 12192000 w 12192000"/>
              <a:gd name="connsiteY11-136" fmla="*/ 1322246 h 5381035"/>
              <a:gd name="connsiteX12-137" fmla="*/ 10969953 w 12192000"/>
              <a:gd name="connsiteY12-138" fmla="*/ 120266 h 5381035"/>
              <a:gd name="connsiteX13-139" fmla="*/ 10803922 w 12192000"/>
              <a:gd name="connsiteY13-140" fmla="*/ 0 h 5381035"/>
              <a:gd name="connsiteX14-141" fmla="*/ 26916 w 12192000"/>
              <a:gd name="connsiteY14-142" fmla="*/ 3331235 h 5381035"/>
              <a:gd name="connsiteX15-143" fmla="*/ 2309846 w 12192000"/>
              <a:gd name="connsiteY15-144" fmla="*/ 2073351 h 5381035"/>
              <a:gd name="connsiteX16-145" fmla="*/ 26916 w 12192000"/>
              <a:gd name="connsiteY16-146" fmla="*/ 3331235 h 5381035"/>
              <a:gd name="connsiteX0-147" fmla="*/ 7259662 w 12192000"/>
              <a:gd name="connsiteY0-148" fmla="*/ 57321 h 5381035"/>
              <a:gd name="connsiteX1-149" fmla="*/ 12192000 w 12192000"/>
              <a:gd name="connsiteY1-150" fmla="*/ 3668162 h 5381035"/>
              <a:gd name="connsiteX2-151" fmla="*/ 12192000 w 12192000"/>
              <a:gd name="connsiteY2-152" fmla="*/ 5381035 h 5381035"/>
              <a:gd name="connsiteX3-153" fmla="*/ 0 w 12192000"/>
              <a:gd name="connsiteY3-154" fmla="*/ 5381035 h 5381035"/>
              <a:gd name="connsiteX4-155" fmla="*/ 0 w 12192000"/>
              <a:gd name="connsiteY4-156" fmla="*/ 4393412 h 5381035"/>
              <a:gd name="connsiteX5-157" fmla="*/ 4798 w 12192000"/>
              <a:gd name="connsiteY5-158" fmla="*/ 4668077 h 5381035"/>
              <a:gd name="connsiteX6-159" fmla="*/ 3480102 w 12192000"/>
              <a:gd name="connsiteY6-160" fmla="*/ 3079813 h 5381035"/>
              <a:gd name="connsiteX7-161" fmla="*/ 6789914 w 12192000"/>
              <a:gd name="connsiteY7-162" fmla="*/ 82876 h 5381035"/>
              <a:gd name="connsiteX8-163" fmla="*/ 7259662 w 12192000"/>
              <a:gd name="connsiteY8-164" fmla="*/ 57321 h 5381035"/>
              <a:gd name="connsiteX9-165" fmla="*/ 10803922 w 12192000"/>
              <a:gd name="connsiteY9-166" fmla="*/ 0 h 5381035"/>
              <a:gd name="connsiteX10-167" fmla="*/ 12192000 w 12192000"/>
              <a:gd name="connsiteY10-168" fmla="*/ 0 h 5381035"/>
              <a:gd name="connsiteX11-169" fmla="*/ 12192000 w 12192000"/>
              <a:gd name="connsiteY11-170" fmla="*/ 1322246 h 5381035"/>
              <a:gd name="connsiteX12-171" fmla="*/ 10969953 w 12192000"/>
              <a:gd name="connsiteY12-172" fmla="*/ 120266 h 5381035"/>
              <a:gd name="connsiteX13-173" fmla="*/ 10803922 w 12192000"/>
              <a:gd name="connsiteY13-174" fmla="*/ 0 h 5381035"/>
              <a:gd name="connsiteX0-175" fmla="*/ 7259662 w 12192000"/>
              <a:gd name="connsiteY0-176" fmla="*/ 57321 h 5381035"/>
              <a:gd name="connsiteX1-177" fmla="*/ 12192000 w 12192000"/>
              <a:gd name="connsiteY1-178" fmla="*/ 3668162 h 5381035"/>
              <a:gd name="connsiteX2-179" fmla="*/ 12192000 w 12192000"/>
              <a:gd name="connsiteY2-180" fmla="*/ 5381035 h 5381035"/>
              <a:gd name="connsiteX3-181" fmla="*/ 0 w 12192000"/>
              <a:gd name="connsiteY3-182" fmla="*/ 5381035 h 5381035"/>
              <a:gd name="connsiteX4-183" fmla="*/ 0 w 12192000"/>
              <a:gd name="connsiteY4-184" fmla="*/ 4393412 h 5381035"/>
              <a:gd name="connsiteX5-185" fmla="*/ 4798 w 12192000"/>
              <a:gd name="connsiteY5-186" fmla="*/ 4668077 h 5381035"/>
              <a:gd name="connsiteX6-187" fmla="*/ 3480102 w 12192000"/>
              <a:gd name="connsiteY6-188" fmla="*/ 3079813 h 5381035"/>
              <a:gd name="connsiteX7-189" fmla="*/ 6789914 w 12192000"/>
              <a:gd name="connsiteY7-190" fmla="*/ 82876 h 5381035"/>
              <a:gd name="connsiteX8-191" fmla="*/ 7259662 w 12192000"/>
              <a:gd name="connsiteY8-192" fmla="*/ 57321 h 5381035"/>
              <a:gd name="connsiteX9-193" fmla="*/ 10803922 w 12192000"/>
              <a:gd name="connsiteY9-194" fmla="*/ 0 h 5381035"/>
              <a:gd name="connsiteX10-195" fmla="*/ 12192000 w 12192000"/>
              <a:gd name="connsiteY10-196" fmla="*/ 1322246 h 5381035"/>
              <a:gd name="connsiteX11-197" fmla="*/ 10969953 w 12192000"/>
              <a:gd name="connsiteY11-198" fmla="*/ 120266 h 5381035"/>
              <a:gd name="connsiteX12-199" fmla="*/ 10803922 w 12192000"/>
              <a:gd name="connsiteY12-200" fmla="*/ 0 h 5381035"/>
              <a:gd name="connsiteX0-201" fmla="*/ 7259662 w 12192000"/>
              <a:gd name="connsiteY0-202" fmla="*/ 2583 h 5326297"/>
              <a:gd name="connsiteX1-203" fmla="*/ 12192000 w 12192000"/>
              <a:gd name="connsiteY1-204" fmla="*/ 3613424 h 5326297"/>
              <a:gd name="connsiteX2-205" fmla="*/ 12192000 w 12192000"/>
              <a:gd name="connsiteY2-206" fmla="*/ 5326297 h 5326297"/>
              <a:gd name="connsiteX3-207" fmla="*/ 0 w 12192000"/>
              <a:gd name="connsiteY3-208" fmla="*/ 5326297 h 5326297"/>
              <a:gd name="connsiteX4-209" fmla="*/ 0 w 12192000"/>
              <a:gd name="connsiteY4-210" fmla="*/ 4338674 h 5326297"/>
              <a:gd name="connsiteX5-211" fmla="*/ 4798 w 12192000"/>
              <a:gd name="connsiteY5-212" fmla="*/ 4613339 h 5326297"/>
              <a:gd name="connsiteX6-213" fmla="*/ 3480102 w 12192000"/>
              <a:gd name="connsiteY6-214" fmla="*/ 3025075 h 5326297"/>
              <a:gd name="connsiteX7-215" fmla="*/ 6789914 w 12192000"/>
              <a:gd name="connsiteY7-216" fmla="*/ 28138 h 5326297"/>
              <a:gd name="connsiteX8-217" fmla="*/ 7259662 w 12192000"/>
              <a:gd name="connsiteY8-218" fmla="*/ 2583 h 5326297"/>
              <a:gd name="connsiteX9-219" fmla="*/ 10969953 w 12192000"/>
              <a:gd name="connsiteY9-220" fmla="*/ 65528 h 5326297"/>
              <a:gd name="connsiteX10-221" fmla="*/ 12192000 w 12192000"/>
              <a:gd name="connsiteY10-222" fmla="*/ 1267508 h 5326297"/>
              <a:gd name="connsiteX11-223" fmla="*/ 10969953 w 12192000"/>
              <a:gd name="connsiteY11-224" fmla="*/ 65528 h 5326297"/>
              <a:gd name="connsiteX0-225" fmla="*/ 7259662 w 12192000"/>
              <a:gd name="connsiteY0-226" fmla="*/ 2583 h 5326297"/>
              <a:gd name="connsiteX1-227" fmla="*/ 12192000 w 12192000"/>
              <a:gd name="connsiteY1-228" fmla="*/ 3613424 h 5326297"/>
              <a:gd name="connsiteX2-229" fmla="*/ 12192000 w 12192000"/>
              <a:gd name="connsiteY2-230" fmla="*/ 5326297 h 5326297"/>
              <a:gd name="connsiteX3-231" fmla="*/ 0 w 12192000"/>
              <a:gd name="connsiteY3-232" fmla="*/ 5326297 h 5326297"/>
              <a:gd name="connsiteX4-233" fmla="*/ 0 w 12192000"/>
              <a:gd name="connsiteY4-234" fmla="*/ 4338674 h 5326297"/>
              <a:gd name="connsiteX5-235" fmla="*/ 4798 w 12192000"/>
              <a:gd name="connsiteY5-236" fmla="*/ 4613339 h 5326297"/>
              <a:gd name="connsiteX6-237" fmla="*/ 3480102 w 12192000"/>
              <a:gd name="connsiteY6-238" fmla="*/ 3025075 h 5326297"/>
              <a:gd name="connsiteX7-239" fmla="*/ 6789914 w 12192000"/>
              <a:gd name="connsiteY7-240" fmla="*/ 28138 h 5326297"/>
              <a:gd name="connsiteX8-241" fmla="*/ 7259662 w 12192000"/>
              <a:gd name="connsiteY8-242" fmla="*/ 2583 h 53262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2192000" h="5326297">
                <a:moveTo>
                  <a:pt x="7259662" y="2583"/>
                </a:moveTo>
                <a:cubicBezTo>
                  <a:pt x="9625834" y="111255"/>
                  <a:pt x="12192000" y="3613424"/>
                  <a:pt x="12192000" y="3613424"/>
                </a:cubicBezTo>
                <a:lnTo>
                  <a:pt x="12192000" y="5326297"/>
                </a:lnTo>
                <a:lnTo>
                  <a:pt x="0" y="5326297"/>
                </a:lnTo>
                <a:lnTo>
                  <a:pt x="0" y="4338674"/>
                </a:lnTo>
                <a:cubicBezTo>
                  <a:pt x="1599" y="4430229"/>
                  <a:pt x="3199" y="4521784"/>
                  <a:pt x="4798" y="4613339"/>
                </a:cubicBezTo>
                <a:cubicBezTo>
                  <a:pt x="4798" y="4613339"/>
                  <a:pt x="1766092" y="5316740"/>
                  <a:pt x="3480102" y="3025075"/>
                </a:cubicBezTo>
                <a:cubicBezTo>
                  <a:pt x="5194112" y="732474"/>
                  <a:pt x="5876761" y="174992"/>
                  <a:pt x="6789914" y="28138"/>
                </a:cubicBezTo>
                <a:cubicBezTo>
                  <a:pt x="6945061" y="3175"/>
                  <a:pt x="7101917" y="-4662"/>
                  <a:pt x="7259662" y="2583"/>
                </a:cubicBezTo>
                <a:close/>
              </a:path>
            </a:pathLst>
          </a:custGeom>
          <a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t="-28757" b="-15909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0" name="任意多边形: 形状 9"/>
          <p:cNvSpPr>
            <a:spLocks noChangeArrowheads="1"/>
          </p:cNvSpPr>
          <p:nvPr userDrawn="1"/>
        </p:nvSpPr>
        <p:spPr bwMode="auto">
          <a:xfrm>
            <a:off x="-794" y="1531703"/>
            <a:ext cx="12192000" cy="5326297"/>
          </a:xfrm>
          <a:custGeom>
            <a:avLst/>
            <a:gdLst>
              <a:gd name="connsiteX0" fmla="*/ 7259662 w 12192000"/>
              <a:gd name="connsiteY0" fmla="*/ 57321 h 5381035"/>
              <a:gd name="connsiteX1" fmla="*/ 12192000 w 12192000"/>
              <a:gd name="connsiteY1" fmla="*/ 3668162 h 5381035"/>
              <a:gd name="connsiteX2" fmla="*/ 12192000 w 12192000"/>
              <a:gd name="connsiteY2" fmla="*/ 5381035 h 5381035"/>
              <a:gd name="connsiteX3" fmla="*/ 0 w 12192000"/>
              <a:gd name="connsiteY3" fmla="*/ 5381035 h 5381035"/>
              <a:gd name="connsiteX4" fmla="*/ 0 w 12192000"/>
              <a:gd name="connsiteY4" fmla="*/ 4393412 h 5381035"/>
              <a:gd name="connsiteX5" fmla="*/ 4798 w 12192000"/>
              <a:gd name="connsiteY5" fmla="*/ 4668077 h 5381035"/>
              <a:gd name="connsiteX6" fmla="*/ 3480102 w 12192000"/>
              <a:gd name="connsiteY6" fmla="*/ 3079813 h 5381035"/>
              <a:gd name="connsiteX7" fmla="*/ 6789914 w 12192000"/>
              <a:gd name="connsiteY7" fmla="*/ 82876 h 5381035"/>
              <a:gd name="connsiteX8" fmla="*/ 7259662 w 12192000"/>
              <a:gd name="connsiteY8" fmla="*/ 57321 h 5381035"/>
              <a:gd name="connsiteX9" fmla="*/ 10803922 w 12192000"/>
              <a:gd name="connsiteY9" fmla="*/ 0 h 5381035"/>
              <a:gd name="connsiteX10" fmla="*/ 12192000 w 12192000"/>
              <a:gd name="connsiteY10" fmla="*/ 0 h 5381035"/>
              <a:gd name="connsiteX11" fmla="*/ 12192000 w 12192000"/>
              <a:gd name="connsiteY11" fmla="*/ 1322246 h 5381035"/>
              <a:gd name="connsiteX12" fmla="*/ 10969953 w 12192000"/>
              <a:gd name="connsiteY12" fmla="*/ 120266 h 5381035"/>
              <a:gd name="connsiteX13" fmla="*/ 0 w 12192000"/>
              <a:gd name="connsiteY13" fmla="*/ 0 h 5381035"/>
              <a:gd name="connsiteX14" fmla="*/ 4032282 w 12192000"/>
              <a:gd name="connsiteY14" fmla="*/ 0 h 5381035"/>
              <a:gd name="connsiteX15" fmla="*/ 3968734 w 12192000"/>
              <a:gd name="connsiteY15" fmla="*/ 60350 h 5381035"/>
              <a:gd name="connsiteX16" fmla="*/ 2309846 w 12192000"/>
              <a:gd name="connsiteY16" fmla="*/ 2073351 h 5381035"/>
              <a:gd name="connsiteX17" fmla="*/ 26916 w 12192000"/>
              <a:gd name="connsiteY17" fmla="*/ 3331235 h 5381035"/>
              <a:gd name="connsiteX18" fmla="*/ 0 w 12192000"/>
              <a:gd name="connsiteY18" fmla="*/ 3321905 h 5381035"/>
              <a:gd name="connsiteX0-1" fmla="*/ 7259662 w 12192000"/>
              <a:gd name="connsiteY0-2" fmla="*/ 57321 h 5381035"/>
              <a:gd name="connsiteX1-3" fmla="*/ 12192000 w 12192000"/>
              <a:gd name="connsiteY1-4" fmla="*/ 3668162 h 5381035"/>
              <a:gd name="connsiteX2-5" fmla="*/ 12192000 w 12192000"/>
              <a:gd name="connsiteY2-6" fmla="*/ 5381035 h 5381035"/>
              <a:gd name="connsiteX3-7" fmla="*/ 0 w 12192000"/>
              <a:gd name="connsiteY3-8" fmla="*/ 5381035 h 5381035"/>
              <a:gd name="connsiteX4-9" fmla="*/ 0 w 12192000"/>
              <a:gd name="connsiteY4-10" fmla="*/ 4393412 h 5381035"/>
              <a:gd name="connsiteX5-11" fmla="*/ 4798 w 12192000"/>
              <a:gd name="connsiteY5-12" fmla="*/ 4668077 h 5381035"/>
              <a:gd name="connsiteX6-13" fmla="*/ 3480102 w 12192000"/>
              <a:gd name="connsiteY6-14" fmla="*/ 3079813 h 5381035"/>
              <a:gd name="connsiteX7-15" fmla="*/ 6789914 w 12192000"/>
              <a:gd name="connsiteY7-16" fmla="*/ 82876 h 5381035"/>
              <a:gd name="connsiteX8-17" fmla="*/ 7259662 w 12192000"/>
              <a:gd name="connsiteY8-18" fmla="*/ 57321 h 5381035"/>
              <a:gd name="connsiteX9-19" fmla="*/ 10803922 w 12192000"/>
              <a:gd name="connsiteY9-20" fmla="*/ 0 h 5381035"/>
              <a:gd name="connsiteX10-21" fmla="*/ 12192000 w 12192000"/>
              <a:gd name="connsiteY10-22" fmla="*/ 0 h 5381035"/>
              <a:gd name="connsiteX11-23" fmla="*/ 12192000 w 12192000"/>
              <a:gd name="connsiteY11-24" fmla="*/ 1322246 h 5381035"/>
              <a:gd name="connsiteX12-25" fmla="*/ 10969953 w 12192000"/>
              <a:gd name="connsiteY12-26" fmla="*/ 120266 h 5381035"/>
              <a:gd name="connsiteX13-27" fmla="*/ 10803922 w 12192000"/>
              <a:gd name="connsiteY13-28" fmla="*/ 0 h 5381035"/>
              <a:gd name="connsiteX14-29" fmla="*/ 0 w 12192000"/>
              <a:gd name="connsiteY14-30" fmla="*/ 3321905 h 5381035"/>
              <a:gd name="connsiteX15-31" fmla="*/ 4032282 w 12192000"/>
              <a:gd name="connsiteY15-32" fmla="*/ 0 h 5381035"/>
              <a:gd name="connsiteX16-33" fmla="*/ 3968734 w 12192000"/>
              <a:gd name="connsiteY16-34" fmla="*/ 60350 h 5381035"/>
              <a:gd name="connsiteX17-35" fmla="*/ 2309846 w 12192000"/>
              <a:gd name="connsiteY17-36" fmla="*/ 2073351 h 5381035"/>
              <a:gd name="connsiteX18-37" fmla="*/ 26916 w 12192000"/>
              <a:gd name="connsiteY18-38" fmla="*/ 3331235 h 5381035"/>
              <a:gd name="connsiteX19" fmla="*/ 0 w 12192000"/>
              <a:gd name="connsiteY19" fmla="*/ 3321905 h 5381035"/>
              <a:gd name="connsiteX0-39" fmla="*/ 7259662 w 12192000"/>
              <a:gd name="connsiteY0-40" fmla="*/ 57321 h 5381035"/>
              <a:gd name="connsiteX1-41" fmla="*/ 12192000 w 12192000"/>
              <a:gd name="connsiteY1-42" fmla="*/ 3668162 h 5381035"/>
              <a:gd name="connsiteX2-43" fmla="*/ 12192000 w 12192000"/>
              <a:gd name="connsiteY2-44" fmla="*/ 5381035 h 5381035"/>
              <a:gd name="connsiteX3-45" fmla="*/ 0 w 12192000"/>
              <a:gd name="connsiteY3-46" fmla="*/ 5381035 h 5381035"/>
              <a:gd name="connsiteX4-47" fmla="*/ 0 w 12192000"/>
              <a:gd name="connsiteY4-48" fmla="*/ 4393412 h 5381035"/>
              <a:gd name="connsiteX5-49" fmla="*/ 4798 w 12192000"/>
              <a:gd name="connsiteY5-50" fmla="*/ 4668077 h 5381035"/>
              <a:gd name="connsiteX6-51" fmla="*/ 3480102 w 12192000"/>
              <a:gd name="connsiteY6-52" fmla="*/ 3079813 h 5381035"/>
              <a:gd name="connsiteX7-53" fmla="*/ 6789914 w 12192000"/>
              <a:gd name="connsiteY7-54" fmla="*/ 82876 h 5381035"/>
              <a:gd name="connsiteX8-55" fmla="*/ 7259662 w 12192000"/>
              <a:gd name="connsiteY8-56" fmla="*/ 57321 h 5381035"/>
              <a:gd name="connsiteX9-57" fmla="*/ 10803922 w 12192000"/>
              <a:gd name="connsiteY9-58" fmla="*/ 0 h 5381035"/>
              <a:gd name="connsiteX10-59" fmla="*/ 12192000 w 12192000"/>
              <a:gd name="connsiteY10-60" fmla="*/ 0 h 5381035"/>
              <a:gd name="connsiteX11-61" fmla="*/ 12192000 w 12192000"/>
              <a:gd name="connsiteY11-62" fmla="*/ 1322246 h 5381035"/>
              <a:gd name="connsiteX12-63" fmla="*/ 10969953 w 12192000"/>
              <a:gd name="connsiteY12-64" fmla="*/ 120266 h 5381035"/>
              <a:gd name="connsiteX13-65" fmla="*/ 10803922 w 12192000"/>
              <a:gd name="connsiteY13-66" fmla="*/ 0 h 5381035"/>
              <a:gd name="connsiteX14-67" fmla="*/ 0 w 12192000"/>
              <a:gd name="connsiteY14-68" fmla="*/ 3321905 h 5381035"/>
              <a:gd name="connsiteX15-69" fmla="*/ 4032282 w 12192000"/>
              <a:gd name="connsiteY15-70" fmla="*/ 0 h 5381035"/>
              <a:gd name="connsiteX16-71" fmla="*/ 2309846 w 12192000"/>
              <a:gd name="connsiteY16-72" fmla="*/ 2073351 h 5381035"/>
              <a:gd name="connsiteX17-73" fmla="*/ 26916 w 12192000"/>
              <a:gd name="connsiteY17-74" fmla="*/ 3331235 h 5381035"/>
              <a:gd name="connsiteX18-75" fmla="*/ 0 w 12192000"/>
              <a:gd name="connsiteY18-76" fmla="*/ 3321905 h 5381035"/>
              <a:gd name="connsiteX0-77" fmla="*/ 7259662 w 12192000"/>
              <a:gd name="connsiteY0-78" fmla="*/ 57321 h 5381035"/>
              <a:gd name="connsiteX1-79" fmla="*/ 12192000 w 12192000"/>
              <a:gd name="connsiteY1-80" fmla="*/ 3668162 h 5381035"/>
              <a:gd name="connsiteX2-81" fmla="*/ 12192000 w 12192000"/>
              <a:gd name="connsiteY2-82" fmla="*/ 5381035 h 5381035"/>
              <a:gd name="connsiteX3-83" fmla="*/ 0 w 12192000"/>
              <a:gd name="connsiteY3-84" fmla="*/ 5381035 h 5381035"/>
              <a:gd name="connsiteX4-85" fmla="*/ 0 w 12192000"/>
              <a:gd name="connsiteY4-86" fmla="*/ 4393412 h 5381035"/>
              <a:gd name="connsiteX5-87" fmla="*/ 4798 w 12192000"/>
              <a:gd name="connsiteY5-88" fmla="*/ 4668077 h 5381035"/>
              <a:gd name="connsiteX6-89" fmla="*/ 3480102 w 12192000"/>
              <a:gd name="connsiteY6-90" fmla="*/ 3079813 h 5381035"/>
              <a:gd name="connsiteX7-91" fmla="*/ 6789914 w 12192000"/>
              <a:gd name="connsiteY7-92" fmla="*/ 82876 h 5381035"/>
              <a:gd name="connsiteX8-93" fmla="*/ 7259662 w 12192000"/>
              <a:gd name="connsiteY8-94" fmla="*/ 57321 h 5381035"/>
              <a:gd name="connsiteX9-95" fmla="*/ 10803922 w 12192000"/>
              <a:gd name="connsiteY9-96" fmla="*/ 0 h 5381035"/>
              <a:gd name="connsiteX10-97" fmla="*/ 12192000 w 12192000"/>
              <a:gd name="connsiteY10-98" fmla="*/ 0 h 5381035"/>
              <a:gd name="connsiteX11-99" fmla="*/ 12192000 w 12192000"/>
              <a:gd name="connsiteY11-100" fmla="*/ 1322246 h 5381035"/>
              <a:gd name="connsiteX12-101" fmla="*/ 10969953 w 12192000"/>
              <a:gd name="connsiteY12-102" fmla="*/ 120266 h 5381035"/>
              <a:gd name="connsiteX13-103" fmla="*/ 10803922 w 12192000"/>
              <a:gd name="connsiteY13-104" fmla="*/ 0 h 5381035"/>
              <a:gd name="connsiteX14-105" fmla="*/ 0 w 12192000"/>
              <a:gd name="connsiteY14-106" fmla="*/ 3321905 h 5381035"/>
              <a:gd name="connsiteX15-107" fmla="*/ 2309846 w 12192000"/>
              <a:gd name="connsiteY15-108" fmla="*/ 2073351 h 5381035"/>
              <a:gd name="connsiteX16-109" fmla="*/ 26916 w 12192000"/>
              <a:gd name="connsiteY16-110" fmla="*/ 3331235 h 5381035"/>
              <a:gd name="connsiteX17-111" fmla="*/ 0 w 12192000"/>
              <a:gd name="connsiteY17-112" fmla="*/ 3321905 h 5381035"/>
              <a:gd name="connsiteX0-113" fmla="*/ 7259662 w 12192000"/>
              <a:gd name="connsiteY0-114" fmla="*/ 57321 h 5381035"/>
              <a:gd name="connsiteX1-115" fmla="*/ 12192000 w 12192000"/>
              <a:gd name="connsiteY1-116" fmla="*/ 3668162 h 5381035"/>
              <a:gd name="connsiteX2-117" fmla="*/ 12192000 w 12192000"/>
              <a:gd name="connsiteY2-118" fmla="*/ 5381035 h 5381035"/>
              <a:gd name="connsiteX3-119" fmla="*/ 0 w 12192000"/>
              <a:gd name="connsiteY3-120" fmla="*/ 5381035 h 5381035"/>
              <a:gd name="connsiteX4-121" fmla="*/ 0 w 12192000"/>
              <a:gd name="connsiteY4-122" fmla="*/ 4393412 h 5381035"/>
              <a:gd name="connsiteX5-123" fmla="*/ 4798 w 12192000"/>
              <a:gd name="connsiteY5-124" fmla="*/ 4668077 h 5381035"/>
              <a:gd name="connsiteX6-125" fmla="*/ 3480102 w 12192000"/>
              <a:gd name="connsiteY6-126" fmla="*/ 3079813 h 5381035"/>
              <a:gd name="connsiteX7-127" fmla="*/ 6789914 w 12192000"/>
              <a:gd name="connsiteY7-128" fmla="*/ 82876 h 5381035"/>
              <a:gd name="connsiteX8-129" fmla="*/ 7259662 w 12192000"/>
              <a:gd name="connsiteY8-130" fmla="*/ 57321 h 5381035"/>
              <a:gd name="connsiteX9-131" fmla="*/ 10803922 w 12192000"/>
              <a:gd name="connsiteY9-132" fmla="*/ 0 h 5381035"/>
              <a:gd name="connsiteX10-133" fmla="*/ 12192000 w 12192000"/>
              <a:gd name="connsiteY10-134" fmla="*/ 0 h 5381035"/>
              <a:gd name="connsiteX11-135" fmla="*/ 12192000 w 12192000"/>
              <a:gd name="connsiteY11-136" fmla="*/ 1322246 h 5381035"/>
              <a:gd name="connsiteX12-137" fmla="*/ 10969953 w 12192000"/>
              <a:gd name="connsiteY12-138" fmla="*/ 120266 h 5381035"/>
              <a:gd name="connsiteX13-139" fmla="*/ 10803922 w 12192000"/>
              <a:gd name="connsiteY13-140" fmla="*/ 0 h 5381035"/>
              <a:gd name="connsiteX14-141" fmla="*/ 26916 w 12192000"/>
              <a:gd name="connsiteY14-142" fmla="*/ 3331235 h 5381035"/>
              <a:gd name="connsiteX15-143" fmla="*/ 2309846 w 12192000"/>
              <a:gd name="connsiteY15-144" fmla="*/ 2073351 h 5381035"/>
              <a:gd name="connsiteX16-145" fmla="*/ 26916 w 12192000"/>
              <a:gd name="connsiteY16-146" fmla="*/ 3331235 h 5381035"/>
              <a:gd name="connsiteX0-147" fmla="*/ 7259662 w 12192000"/>
              <a:gd name="connsiteY0-148" fmla="*/ 57321 h 5381035"/>
              <a:gd name="connsiteX1-149" fmla="*/ 12192000 w 12192000"/>
              <a:gd name="connsiteY1-150" fmla="*/ 3668162 h 5381035"/>
              <a:gd name="connsiteX2-151" fmla="*/ 12192000 w 12192000"/>
              <a:gd name="connsiteY2-152" fmla="*/ 5381035 h 5381035"/>
              <a:gd name="connsiteX3-153" fmla="*/ 0 w 12192000"/>
              <a:gd name="connsiteY3-154" fmla="*/ 5381035 h 5381035"/>
              <a:gd name="connsiteX4-155" fmla="*/ 0 w 12192000"/>
              <a:gd name="connsiteY4-156" fmla="*/ 4393412 h 5381035"/>
              <a:gd name="connsiteX5-157" fmla="*/ 4798 w 12192000"/>
              <a:gd name="connsiteY5-158" fmla="*/ 4668077 h 5381035"/>
              <a:gd name="connsiteX6-159" fmla="*/ 3480102 w 12192000"/>
              <a:gd name="connsiteY6-160" fmla="*/ 3079813 h 5381035"/>
              <a:gd name="connsiteX7-161" fmla="*/ 6789914 w 12192000"/>
              <a:gd name="connsiteY7-162" fmla="*/ 82876 h 5381035"/>
              <a:gd name="connsiteX8-163" fmla="*/ 7259662 w 12192000"/>
              <a:gd name="connsiteY8-164" fmla="*/ 57321 h 5381035"/>
              <a:gd name="connsiteX9-165" fmla="*/ 10803922 w 12192000"/>
              <a:gd name="connsiteY9-166" fmla="*/ 0 h 5381035"/>
              <a:gd name="connsiteX10-167" fmla="*/ 12192000 w 12192000"/>
              <a:gd name="connsiteY10-168" fmla="*/ 0 h 5381035"/>
              <a:gd name="connsiteX11-169" fmla="*/ 12192000 w 12192000"/>
              <a:gd name="connsiteY11-170" fmla="*/ 1322246 h 5381035"/>
              <a:gd name="connsiteX12-171" fmla="*/ 10969953 w 12192000"/>
              <a:gd name="connsiteY12-172" fmla="*/ 120266 h 5381035"/>
              <a:gd name="connsiteX13-173" fmla="*/ 10803922 w 12192000"/>
              <a:gd name="connsiteY13-174" fmla="*/ 0 h 5381035"/>
              <a:gd name="connsiteX0-175" fmla="*/ 7259662 w 12192000"/>
              <a:gd name="connsiteY0-176" fmla="*/ 57321 h 5381035"/>
              <a:gd name="connsiteX1-177" fmla="*/ 12192000 w 12192000"/>
              <a:gd name="connsiteY1-178" fmla="*/ 3668162 h 5381035"/>
              <a:gd name="connsiteX2-179" fmla="*/ 12192000 w 12192000"/>
              <a:gd name="connsiteY2-180" fmla="*/ 5381035 h 5381035"/>
              <a:gd name="connsiteX3-181" fmla="*/ 0 w 12192000"/>
              <a:gd name="connsiteY3-182" fmla="*/ 5381035 h 5381035"/>
              <a:gd name="connsiteX4-183" fmla="*/ 0 w 12192000"/>
              <a:gd name="connsiteY4-184" fmla="*/ 4393412 h 5381035"/>
              <a:gd name="connsiteX5-185" fmla="*/ 4798 w 12192000"/>
              <a:gd name="connsiteY5-186" fmla="*/ 4668077 h 5381035"/>
              <a:gd name="connsiteX6-187" fmla="*/ 3480102 w 12192000"/>
              <a:gd name="connsiteY6-188" fmla="*/ 3079813 h 5381035"/>
              <a:gd name="connsiteX7-189" fmla="*/ 6789914 w 12192000"/>
              <a:gd name="connsiteY7-190" fmla="*/ 82876 h 5381035"/>
              <a:gd name="connsiteX8-191" fmla="*/ 7259662 w 12192000"/>
              <a:gd name="connsiteY8-192" fmla="*/ 57321 h 5381035"/>
              <a:gd name="connsiteX9-193" fmla="*/ 10803922 w 12192000"/>
              <a:gd name="connsiteY9-194" fmla="*/ 0 h 5381035"/>
              <a:gd name="connsiteX10-195" fmla="*/ 12192000 w 12192000"/>
              <a:gd name="connsiteY10-196" fmla="*/ 1322246 h 5381035"/>
              <a:gd name="connsiteX11-197" fmla="*/ 10969953 w 12192000"/>
              <a:gd name="connsiteY11-198" fmla="*/ 120266 h 5381035"/>
              <a:gd name="connsiteX12-199" fmla="*/ 10803922 w 12192000"/>
              <a:gd name="connsiteY12-200" fmla="*/ 0 h 5381035"/>
              <a:gd name="connsiteX0-201" fmla="*/ 7259662 w 12192000"/>
              <a:gd name="connsiteY0-202" fmla="*/ 2583 h 5326297"/>
              <a:gd name="connsiteX1-203" fmla="*/ 12192000 w 12192000"/>
              <a:gd name="connsiteY1-204" fmla="*/ 3613424 h 5326297"/>
              <a:gd name="connsiteX2-205" fmla="*/ 12192000 w 12192000"/>
              <a:gd name="connsiteY2-206" fmla="*/ 5326297 h 5326297"/>
              <a:gd name="connsiteX3-207" fmla="*/ 0 w 12192000"/>
              <a:gd name="connsiteY3-208" fmla="*/ 5326297 h 5326297"/>
              <a:gd name="connsiteX4-209" fmla="*/ 0 w 12192000"/>
              <a:gd name="connsiteY4-210" fmla="*/ 4338674 h 5326297"/>
              <a:gd name="connsiteX5-211" fmla="*/ 4798 w 12192000"/>
              <a:gd name="connsiteY5-212" fmla="*/ 4613339 h 5326297"/>
              <a:gd name="connsiteX6-213" fmla="*/ 3480102 w 12192000"/>
              <a:gd name="connsiteY6-214" fmla="*/ 3025075 h 5326297"/>
              <a:gd name="connsiteX7-215" fmla="*/ 6789914 w 12192000"/>
              <a:gd name="connsiteY7-216" fmla="*/ 28138 h 5326297"/>
              <a:gd name="connsiteX8-217" fmla="*/ 7259662 w 12192000"/>
              <a:gd name="connsiteY8-218" fmla="*/ 2583 h 5326297"/>
              <a:gd name="connsiteX9-219" fmla="*/ 10969953 w 12192000"/>
              <a:gd name="connsiteY9-220" fmla="*/ 65528 h 5326297"/>
              <a:gd name="connsiteX10-221" fmla="*/ 12192000 w 12192000"/>
              <a:gd name="connsiteY10-222" fmla="*/ 1267508 h 5326297"/>
              <a:gd name="connsiteX11-223" fmla="*/ 10969953 w 12192000"/>
              <a:gd name="connsiteY11-224" fmla="*/ 65528 h 5326297"/>
              <a:gd name="connsiteX0-225" fmla="*/ 7259662 w 12192000"/>
              <a:gd name="connsiteY0-226" fmla="*/ 2583 h 5326297"/>
              <a:gd name="connsiteX1-227" fmla="*/ 12192000 w 12192000"/>
              <a:gd name="connsiteY1-228" fmla="*/ 3613424 h 5326297"/>
              <a:gd name="connsiteX2-229" fmla="*/ 12192000 w 12192000"/>
              <a:gd name="connsiteY2-230" fmla="*/ 5326297 h 5326297"/>
              <a:gd name="connsiteX3-231" fmla="*/ 0 w 12192000"/>
              <a:gd name="connsiteY3-232" fmla="*/ 5326297 h 5326297"/>
              <a:gd name="connsiteX4-233" fmla="*/ 0 w 12192000"/>
              <a:gd name="connsiteY4-234" fmla="*/ 4338674 h 5326297"/>
              <a:gd name="connsiteX5-235" fmla="*/ 4798 w 12192000"/>
              <a:gd name="connsiteY5-236" fmla="*/ 4613339 h 5326297"/>
              <a:gd name="connsiteX6-237" fmla="*/ 3480102 w 12192000"/>
              <a:gd name="connsiteY6-238" fmla="*/ 3025075 h 5326297"/>
              <a:gd name="connsiteX7-239" fmla="*/ 6789914 w 12192000"/>
              <a:gd name="connsiteY7-240" fmla="*/ 28138 h 5326297"/>
              <a:gd name="connsiteX8-241" fmla="*/ 7259662 w 12192000"/>
              <a:gd name="connsiteY8-242" fmla="*/ 2583 h 53262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2192000" h="5326297">
                <a:moveTo>
                  <a:pt x="7259662" y="2583"/>
                </a:moveTo>
                <a:cubicBezTo>
                  <a:pt x="9625834" y="111255"/>
                  <a:pt x="12192000" y="3613424"/>
                  <a:pt x="12192000" y="3613424"/>
                </a:cubicBezTo>
                <a:lnTo>
                  <a:pt x="12192000" y="5326297"/>
                </a:lnTo>
                <a:lnTo>
                  <a:pt x="0" y="5326297"/>
                </a:lnTo>
                <a:lnTo>
                  <a:pt x="0" y="4338674"/>
                </a:lnTo>
                <a:cubicBezTo>
                  <a:pt x="1599" y="4430229"/>
                  <a:pt x="3199" y="4521784"/>
                  <a:pt x="4798" y="4613339"/>
                </a:cubicBezTo>
                <a:cubicBezTo>
                  <a:pt x="4798" y="4613339"/>
                  <a:pt x="1766092" y="5316740"/>
                  <a:pt x="3480102" y="3025075"/>
                </a:cubicBezTo>
                <a:cubicBezTo>
                  <a:pt x="5194112" y="732474"/>
                  <a:pt x="5876761" y="174992"/>
                  <a:pt x="6789914" y="28138"/>
                </a:cubicBezTo>
                <a:cubicBezTo>
                  <a:pt x="6945061" y="3175"/>
                  <a:pt x="7101917" y="-4662"/>
                  <a:pt x="7259662" y="2583"/>
                </a:cubicBezTo>
                <a:close/>
              </a:path>
            </a:pathLst>
          </a:custGeom>
          <a:solidFill>
            <a:srgbClr val="FFC000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4034971" y="2163199"/>
            <a:ext cx="6536871" cy="2390427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034971" y="5238353"/>
            <a:ext cx="6536871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4034973" y="4942082"/>
            <a:ext cx="6536871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1" name="任意多边形: 形状 10"/>
          <p:cNvSpPr/>
          <p:nvPr userDrawn="1"/>
        </p:nvSpPr>
        <p:spPr bwMode="auto">
          <a:xfrm>
            <a:off x="0" y="543509"/>
            <a:ext cx="12192000" cy="6167761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78000">
                <a:srgbClr val="FFC000"/>
              </a:gs>
              <a:gs pos="11000">
                <a:schemeClr val="accent1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7FE44A0-2E53-457E-9AC0-11D6EE9FA3B5}" type="datetime1">
              <a:rPr lang="zh-CN" altLang="en-US" smtClean="0"/>
              <a:t>2022/3/13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2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3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4.xml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5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6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7.xml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8.xml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0.xml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3.xml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5.xml"/><Relationship Id="rId4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8.xml"/><Relationship Id="rId4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9.xml"/><Relationship Id="rId4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0.xml"/><Relationship Id="rId4" Type="http://schemas.openxmlformats.org/officeDocument/2006/relationships/image" Target="../media/image7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1.xml"/><Relationship Id="rId4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3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4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5.xml"/><Relationship Id="rId4" Type="http://schemas.openxmlformats.org/officeDocument/2006/relationships/image" Target="../media/image9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6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6.xml"/><Relationship Id="rId1" Type="http://schemas.openxmlformats.org/officeDocument/2006/relationships/themeOverride" Target="../theme/themeOverride47.xml"/><Relationship Id="rId4" Type="http://schemas.openxmlformats.org/officeDocument/2006/relationships/image" Target="../media/image9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hidden="1"/>
          <p:cNvSpPr/>
          <p:nvPr>
            <p:custDataLst>
              <p:tags r:id="rId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69925" y="1319455"/>
            <a:ext cx="10850563" cy="3136900"/>
          </a:xfrm>
        </p:spPr>
        <p:txBody>
          <a:bodyPr>
            <a:normAutofit/>
          </a:bodyPr>
          <a:lstStyle/>
          <a:p>
            <a:r>
              <a:rPr lang="en-US" altLang="zh-CN" sz="4800" dirty="0" err="1" smtClean="0"/>
              <a:t>Redis</a:t>
            </a:r>
            <a:r>
              <a:rPr lang="en-US" altLang="zh-CN" sz="4800" dirty="0" smtClean="0"/>
              <a:t> 6 </a:t>
            </a:r>
            <a:r>
              <a:rPr lang="zh-CN" altLang="en-US" sz="4800" dirty="0" smtClean="0"/>
              <a:t>开发与实战</a:t>
            </a:r>
            <a:endParaRPr lang="zh-CN" altLang="en-US" sz="2000" b="0" dirty="0"/>
          </a:p>
        </p:txBody>
      </p:sp>
      <p:sp>
        <p:nvSpPr>
          <p:cNvPr id="29" name="任意多边形: 形状 28"/>
          <p:cNvSpPr/>
          <p:nvPr/>
        </p:nvSpPr>
        <p:spPr>
          <a:xfrm>
            <a:off x="10968292" y="649047"/>
            <a:ext cx="552196" cy="3896208"/>
          </a:xfrm>
          <a:custGeom>
            <a:avLst/>
            <a:gdLst>
              <a:gd name="connsiteX0" fmla="*/ 438280 w 513703"/>
              <a:gd name="connsiteY0" fmla="*/ 3473760 h 3624606"/>
              <a:gd name="connsiteX1" fmla="*/ 513703 w 513703"/>
              <a:gd name="connsiteY1" fmla="*/ 3549183 h 3624606"/>
              <a:gd name="connsiteX2" fmla="*/ 438280 w 513703"/>
              <a:gd name="connsiteY2" fmla="*/ 3624606 h 3624606"/>
              <a:gd name="connsiteX3" fmla="*/ 362857 w 513703"/>
              <a:gd name="connsiteY3" fmla="*/ 3549183 h 3624606"/>
              <a:gd name="connsiteX4" fmla="*/ 438280 w 513703"/>
              <a:gd name="connsiteY4" fmla="*/ 3473760 h 3624606"/>
              <a:gd name="connsiteX5" fmla="*/ 75423 w 513703"/>
              <a:gd name="connsiteY5" fmla="*/ 3473760 h 3624606"/>
              <a:gd name="connsiteX6" fmla="*/ 150846 w 513703"/>
              <a:gd name="connsiteY6" fmla="*/ 3549183 h 3624606"/>
              <a:gd name="connsiteX7" fmla="*/ 75423 w 513703"/>
              <a:gd name="connsiteY7" fmla="*/ 3624606 h 3624606"/>
              <a:gd name="connsiteX8" fmla="*/ 0 w 513703"/>
              <a:gd name="connsiteY8" fmla="*/ 3549183 h 3624606"/>
              <a:gd name="connsiteX9" fmla="*/ 75423 w 513703"/>
              <a:gd name="connsiteY9" fmla="*/ 3473760 h 3624606"/>
              <a:gd name="connsiteX10" fmla="*/ 438280 w 513703"/>
              <a:gd name="connsiteY10" fmla="*/ 3126882 h 3624606"/>
              <a:gd name="connsiteX11" fmla="*/ 513703 w 513703"/>
              <a:gd name="connsiteY11" fmla="*/ 3202305 h 3624606"/>
              <a:gd name="connsiteX12" fmla="*/ 438280 w 513703"/>
              <a:gd name="connsiteY12" fmla="*/ 3277728 h 3624606"/>
              <a:gd name="connsiteX13" fmla="*/ 362857 w 513703"/>
              <a:gd name="connsiteY13" fmla="*/ 3202305 h 3624606"/>
              <a:gd name="connsiteX14" fmla="*/ 438280 w 513703"/>
              <a:gd name="connsiteY14" fmla="*/ 3126882 h 3624606"/>
              <a:gd name="connsiteX15" fmla="*/ 75423 w 513703"/>
              <a:gd name="connsiteY15" fmla="*/ 3126882 h 3624606"/>
              <a:gd name="connsiteX16" fmla="*/ 150846 w 513703"/>
              <a:gd name="connsiteY16" fmla="*/ 3202305 h 3624606"/>
              <a:gd name="connsiteX17" fmla="*/ 75423 w 513703"/>
              <a:gd name="connsiteY17" fmla="*/ 3277728 h 3624606"/>
              <a:gd name="connsiteX18" fmla="*/ 0 w 513703"/>
              <a:gd name="connsiteY18" fmla="*/ 3202305 h 3624606"/>
              <a:gd name="connsiteX19" fmla="*/ 75423 w 513703"/>
              <a:gd name="connsiteY19" fmla="*/ 3126882 h 3624606"/>
              <a:gd name="connsiteX20" fmla="*/ 438280 w 513703"/>
              <a:gd name="connsiteY20" fmla="*/ 2780004 h 3624606"/>
              <a:gd name="connsiteX21" fmla="*/ 513703 w 513703"/>
              <a:gd name="connsiteY21" fmla="*/ 2855427 h 3624606"/>
              <a:gd name="connsiteX22" fmla="*/ 438280 w 513703"/>
              <a:gd name="connsiteY22" fmla="*/ 2930850 h 3624606"/>
              <a:gd name="connsiteX23" fmla="*/ 362857 w 513703"/>
              <a:gd name="connsiteY23" fmla="*/ 2855427 h 3624606"/>
              <a:gd name="connsiteX24" fmla="*/ 438280 w 513703"/>
              <a:gd name="connsiteY24" fmla="*/ 2780004 h 3624606"/>
              <a:gd name="connsiteX25" fmla="*/ 75423 w 513703"/>
              <a:gd name="connsiteY25" fmla="*/ 2780004 h 3624606"/>
              <a:gd name="connsiteX26" fmla="*/ 150846 w 513703"/>
              <a:gd name="connsiteY26" fmla="*/ 2855427 h 3624606"/>
              <a:gd name="connsiteX27" fmla="*/ 75423 w 513703"/>
              <a:gd name="connsiteY27" fmla="*/ 2930850 h 3624606"/>
              <a:gd name="connsiteX28" fmla="*/ 0 w 513703"/>
              <a:gd name="connsiteY28" fmla="*/ 2855427 h 3624606"/>
              <a:gd name="connsiteX29" fmla="*/ 75423 w 513703"/>
              <a:gd name="connsiteY29" fmla="*/ 2780004 h 3624606"/>
              <a:gd name="connsiteX30" fmla="*/ 438280 w 513703"/>
              <a:gd name="connsiteY30" fmla="*/ 2433126 h 3624606"/>
              <a:gd name="connsiteX31" fmla="*/ 513703 w 513703"/>
              <a:gd name="connsiteY31" fmla="*/ 2508549 h 3624606"/>
              <a:gd name="connsiteX32" fmla="*/ 438280 w 513703"/>
              <a:gd name="connsiteY32" fmla="*/ 2583972 h 3624606"/>
              <a:gd name="connsiteX33" fmla="*/ 362857 w 513703"/>
              <a:gd name="connsiteY33" fmla="*/ 2508549 h 3624606"/>
              <a:gd name="connsiteX34" fmla="*/ 438280 w 513703"/>
              <a:gd name="connsiteY34" fmla="*/ 2433126 h 3624606"/>
              <a:gd name="connsiteX35" fmla="*/ 75423 w 513703"/>
              <a:gd name="connsiteY35" fmla="*/ 2433126 h 3624606"/>
              <a:gd name="connsiteX36" fmla="*/ 150846 w 513703"/>
              <a:gd name="connsiteY36" fmla="*/ 2508549 h 3624606"/>
              <a:gd name="connsiteX37" fmla="*/ 75423 w 513703"/>
              <a:gd name="connsiteY37" fmla="*/ 2583972 h 3624606"/>
              <a:gd name="connsiteX38" fmla="*/ 0 w 513703"/>
              <a:gd name="connsiteY38" fmla="*/ 2508549 h 3624606"/>
              <a:gd name="connsiteX39" fmla="*/ 75423 w 513703"/>
              <a:gd name="connsiteY39" fmla="*/ 2433126 h 3624606"/>
              <a:gd name="connsiteX40" fmla="*/ 438280 w 513703"/>
              <a:gd name="connsiteY40" fmla="*/ 2086248 h 3624606"/>
              <a:gd name="connsiteX41" fmla="*/ 513703 w 513703"/>
              <a:gd name="connsiteY41" fmla="*/ 2161671 h 3624606"/>
              <a:gd name="connsiteX42" fmla="*/ 438280 w 513703"/>
              <a:gd name="connsiteY42" fmla="*/ 2237094 h 3624606"/>
              <a:gd name="connsiteX43" fmla="*/ 362857 w 513703"/>
              <a:gd name="connsiteY43" fmla="*/ 2161671 h 3624606"/>
              <a:gd name="connsiteX44" fmla="*/ 438280 w 513703"/>
              <a:gd name="connsiteY44" fmla="*/ 2086248 h 3624606"/>
              <a:gd name="connsiteX45" fmla="*/ 75423 w 513703"/>
              <a:gd name="connsiteY45" fmla="*/ 2086248 h 3624606"/>
              <a:gd name="connsiteX46" fmla="*/ 150846 w 513703"/>
              <a:gd name="connsiteY46" fmla="*/ 2161671 h 3624606"/>
              <a:gd name="connsiteX47" fmla="*/ 75423 w 513703"/>
              <a:gd name="connsiteY47" fmla="*/ 2237094 h 3624606"/>
              <a:gd name="connsiteX48" fmla="*/ 0 w 513703"/>
              <a:gd name="connsiteY48" fmla="*/ 2161671 h 3624606"/>
              <a:gd name="connsiteX49" fmla="*/ 75423 w 513703"/>
              <a:gd name="connsiteY49" fmla="*/ 2086248 h 3624606"/>
              <a:gd name="connsiteX50" fmla="*/ 438280 w 513703"/>
              <a:gd name="connsiteY50" fmla="*/ 1734390 h 3624606"/>
              <a:gd name="connsiteX51" fmla="*/ 513703 w 513703"/>
              <a:gd name="connsiteY51" fmla="*/ 1809813 h 3624606"/>
              <a:gd name="connsiteX52" fmla="*/ 513200 w 513703"/>
              <a:gd name="connsiteY52" fmla="*/ 1812303 h 3624606"/>
              <a:gd name="connsiteX53" fmla="*/ 513703 w 513703"/>
              <a:gd name="connsiteY53" fmla="*/ 1814793 h 3624606"/>
              <a:gd name="connsiteX54" fmla="*/ 438280 w 513703"/>
              <a:gd name="connsiteY54" fmla="*/ 1890216 h 3624606"/>
              <a:gd name="connsiteX55" fmla="*/ 362857 w 513703"/>
              <a:gd name="connsiteY55" fmla="*/ 1814793 h 3624606"/>
              <a:gd name="connsiteX56" fmla="*/ 363360 w 513703"/>
              <a:gd name="connsiteY56" fmla="*/ 1812303 h 3624606"/>
              <a:gd name="connsiteX57" fmla="*/ 362857 w 513703"/>
              <a:gd name="connsiteY57" fmla="*/ 1809813 h 3624606"/>
              <a:gd name="connsiteX58" fmla="*/ 438280 w 513703"/>
              <a:gd name="connsiteY58" fmla="*/ 1734390 h 3624606"/>
              <a:gd name="connsiteX59" fmla="*/ 75423 w 513703"/>
              <a:gd name="connsiteY59" fmla="*/ 1734390 h 3624606"/>
              <a:gd name="connsiteX60" fmla="*/ 150846 w 513703"/>
              <a:gd name="connsiteY60" fmla="*/ 1809813 h 3624606"/>
              <a:gd name="connsiteX61" fmla="*/ 150343 w 513703"/>
              <a:gd name="connsiteY61" fmla="*/ 1812303 h 3624606"/>
              <a:gd name="connsiteX62" fmla="*/ 150846 w 513703"/>
              <a:gd name="connsiteY62" fmla="*/ 1814793 h 3624606"/>
              <a:gd name="connsiteX63" fmla="*/ 75423 w 513703"/>
              <a:gd name="connsiteY63" fmla="*/ 1890216 h 3624606"/>
              <a:gd name="connsiteX64" fmla="*/ 0 w 513703"/>
              <a:gd name="connsiteY64" fmla="*/ 1814793 h 3624606"/>
              <a:gd name="connsiteX65" fmla="*/ 503 w 513703"/>
              <a:gd name="connsiteY65" fmla="*/ 1812303 h 3624606"/>
              <a:gd name="connsiteX66" fmla="*/ 0 w 513703"/>
              <a:gd name="connsiteY66" fmla="*/ 1809813 h 3624606"/>
              <a:gd name="connsiteX67" fmla="*/ 75423 w 513703"/>
              <a:gd name="connsiteY67" fmla="*/ 1734390 h 3624606"/>
              <a:gd name="connsiteX68" fmla="*/ 438280 w 513703"/>
              <a:gd name="connsiteY68" fmla="*/ 1387512 h 3624606"/>
              <a:gd name="connsiteX69" fmla="*/ 513703 w 513703"/>
              <a:gd name="connsiteY69" fmla="*/ 1462935 h 3624606"/>
              <a:gd name="connsiteX70" fmla="*/ 438280 w 513703"/>
              <a:gd name="connsiteY70" fmla="*/ 1538358 h 3624606"/>
              <a:gd name="connsiteX71" fmla="*/ 362857 w 513703"/>
              <a:gd name="connsiteY71" fmla="*/ 1462935 h 3624606"/>
              <a:gd name="connsiteX72" fmla="*/ 438280 w 513703"/>
              <a:gd name="connsiteY72" fmla="*/ 1387512 h 3624606"/>
              <a:gd name="connsiteX73" fmla="*/ 75423 w 513703"/>
              <a:gd name="connsiteY73" fmla="*/ 1387512 h 3624606"/>
              <a:gd name="connsiteX74" fmla="*/ 150846 w 513703"/>
              <a:gd name="connsiteY74" fmla="*/ 1462935 h 3624606"/>
              <a:gd name="connsiteX75" fmla="*/ 75423 w 513703"/>
              <a:gd name="connsiteY75" fmla="*/ 1538358 h 3624606"/>
              <a:gd name="connsiteX76" fmla="*/ 0 w 513703"/>
              <a:gd name="connsiteY76" fmla="*/ 1462935 h 3624606"/>
              <a:gd name="connsiteX77" fmla="*/ 75423 w 513703"/>
              <a:gd name="connsiteY77" fmla="*/ 1387512 h 3624606"/>
              <a:gd name="connsiteX78" fmla="*/ 75423 w 513703"/>
              <a:gd name="connsiteY78" fmla="*/ 1040634 h 3624606"/>
              <a:gd name="connsiteX79" fmla="*/ 150846 w 513703"/>
              <a:gd name="connsiteY79" fmla="*/ 1116057 h 3624606"/>
              <a:gd name="connsiteX80" fmla="*/ 75423 w 513703"/>
              <a:gd name="connsiteY80" fmla="*/ 1191480 h 3624606"/>
              <a:gd name="connsiteX81" fmla="*/ 0 w 513703"/>
              <a:gd name="connsiteY81" fmla="*/ 1116057 h 3624606"/>
              <a:gd name="connsiteX82" fmla="*/ 75423 w 513703"/>
              <a:gd name="connsiteY82" fmla="*/ 1040634 h 3624606"/>
              <a:gd name="connsiteX83" fmla="*/ 438280 w 513703"/>
              <a:gd name="connsiteY83" fmla="*/ 1040634 h 3624606"/>
              <a:gd name="connsiteX84" fmla="*/ 513703 w 513703"/>
              <a:gd name="connsiteY84" fmla="*/ 1116057 h 3624606"/>
              <a:gd name="connsiteX85" fmla="*/ 438280 w 513703"/>
              <a:gd name="connsiteY85" fmla="*/ 1191480 h 3624606"/>
              <a:gd name="connsiteX86" fmla="*/ 362857 w 513703"/>
              <a:gd name="connsiteY86" fmla="*/ 1116057 h 3624606"/>
              <a:gd name="connsiteX87" fmla="*/ 438280 w 513703"/>
              <a:gd name="connsiteY87" fmla="*/ 1040634 h 3624606"/>
              <a:gd name="connsiteX88" fmla="*/ 438280 w 513703"/>
              <a:gd name="connsiteY88" fmla="*/ 693756 h 3624606"/>
              <a:gd name="connsiteX89" fmla="*/ 513703 w 513703"/>
              <a:gd name="connsiteY89" fmla="*/ 769179 h 3624606"/>
              <a:gd name="connsiteX90" fmla="*/ 438280 w 513703"/>
              <a:gd name="connsiteY90" fmla="*/ 844602 h 3624606"/>
              <a:gd name="connsiteX91" fmla="*/ 362857 w 513703"/>
              <a:gd name="connsiteY91" fmla="*/ 769179 h 3624606"/>
              <a:gd name="connsiteX92" fmla="*/ 438280 w 513703"/>
              <a:gd name="connsiteY92" fmla="*/ 693756 h 3624606"/>
              <a:gd name="connsiteX93" fmla="*/ 75423 w 513703"/>
              <a:gd name="connsiteY93" fmla="*/ 693756 h 3624606"/>
              <a:gd name="connsiteX94" fmla="*/ 150846 w 513703"/>
              <a:gd name="connsiteY94" fmla="*/ 769179 h 3624606"/>
              <a:gd name="connsiteX95" fmla="*/ 75423 w 513703"/>
              <a:gd name="connsiteY95" fmla="*/ 844602 h 3624606"/>
              <a:gd name="connsiteX96" fmla="*/ 0 w 513703"/>
              <a:gd name="connsiteY96" fmla="*/ 769179 h 3624606"/>
              <a:gd name="connsiteX97" fmla="*/ 75423 w 513703"/>
              <a:gd name="connsiteY97" fmla="*/ 693756 h 3624606"/>
              <a:gd name="connsiteX98" fmla="*/ 75423 w 513703"/>
              <a:gd name="connsiteY98" fmla="*/ 346879 h 3624606"/>
              <a:gd name="connsiteX99" fmla="*/ 150846 w 513703"/>
              <a:gd name="connsiteY99" fmla="*/ 422302 h 3624606"/>
              <a:gd name="connsiteX100" fmla="*/ 75423 w 513703"/>
              <a:gd name="connsiteY100" fmla="*/ 497724 h 3624606"/>
              <a:gd name="connsiteX101" fmla="*/ 0 w 513703"/>
              <a:gd name="connsiteY101" fmla="*/ 422302 h 3624606"/>
              <a:gd name="connsiteX102" fmla="*/ 75423 w 513703"/>
              <a:gd name="connsiteY102" fmla="*/ 346879 h 3624606"/>
              <a:gd name="connsiteX103" fmla="*/ 438280 w 513703"/>
              <a:gd name="connsiteY103" fmla="*/ 346878 h 3624606"/>
              <a:gd name="connsiteX104" fmla="*/ 513703 w 513703"/>
              <a:gd name="connsiteY104" fmla="*/ 422301 h 3624606"/>
              <a:gd name="connsiteX105" fmla="*/ 438280 w 513703"/>
              <a:gd name="connsiteY105" fmla="*/ 497724 h 3624606"/>
              <a:gd name="connsiteX106" fmla="*/ 362857 w 513703"/>
              <a:gd name="connsiteY106" fmla="*/ 422301 h 3624606"/>
              <a:gd name="connsiteX107" fmla="*/ 438280 w 513703"/>
              <a:gd name="connsiteY107" fmla="*/ 346878 h 3624606"/>
              <a:gd name="connsiteX108" fmla="*/ 75423 w 513703"/>
              <a:gd name="connsiteY108" fmla="*/ 1 h 3624606"/>
              <a:gd name="connsiteX109" fmla="*/ 150846 w 513703"/>
              <a:gd name="connsiteY109" fmla="*/ 75424 h 3624606"/>
              <a:gd name="connsiteX110" fmla="*/ 75423 w 513703"/>
              <a:gd name="connsiteY110" fmla="*/ 150847 h 3624606"/>
              <a:gd name="connsiteX111" fmla="*/ 0 w 513703"/>
              <a:gd name="connsiteY111" fmla="*/ 75424 h 3624606"/>
              <a:gd name="connsiteX112" fmla="*/ 75423 w 513703"/>
              <a:gd name="connsiteY112" fmla="*/ 1 h 3624606"/>
              <a:gd name="connsiteX113" fmla="*/ 438280 w 513703"/>
              <a:gd name="connsiteY113" fmla="*/ 0 h 3624606"/>
              <a:gd name="connsiteX114" fmla="*/ 513703 w 513703"/>
              <a:gd name="connsiteY114" fmla="*/ 75424 h 3624606"/>
              <a:gd name="connsiteX115" fmla="*/ 438280 w 513703"/>
              <a:gd name="connsiteY115" fmla="*/ 150847 h 3624606"/>
              <a:gd name="connsiteX116" fmla="*/ 362857 w 513703"/>
              <a:gd name="connsiteY116" fmla="*/ 75424 h 3624606"/>
              <a:gd name="connsiteX117" fmla="*/ 438280 w 513703"/>
              <a:gd name="connsiteY117" fmla="*/ 0 h 362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513703" h="3624606">
                <a:moveTo>
                  <a:pt x="438280" y="3473760"/>
                </a:moveTo>
                <a:cubicBezTo>
                  <a:pt x="479935" y="3473760"/>
                  <a:pt x="513703" y="3507528"/>
                  <a:pt x="513703" y="3549183"/>
                </a:cubicBezTo>
                <a:cubicBezTo>
                  <a:pt x="513703" y="3590838"/>
                  <a:pt x="479935" y="3624606"/>
                  <a:pt x="438280" y="3624606"/>
                </a:cubicBezTo>
                <a:cubicBezTo>
                  <a:pt x="396625" y="3624606"/>
                  <a:pt x="362857" y="3590838"/>
                  <a:pt x="362857" y="3549183"/>
                </a:cubicBezTo>
                <a:cubicBezTo>
                  <a:pt x="362857" y="3507528"/>
                  <a:pt x="396625" y="3473760"/>
                  <a:pt x="438280" y="3473760"/>
                </a:cubicBezTo>
                <a:close/>
                <a:moveTo>
                  <a:pt x="75423" y="3473760"/>
                </a:moveTo>
                <a:cubicBezTo>
                  <a:pt x="117078" y="3473760"/>
                  <a:pt x="150846" y="3507528"/>
                  <a:pt x="150846" y="3549183"/>
                </a:cubicBezTo>
                <a:cubicBezTo>
                  <a:pt x="150846" y="3590838"/>
                  <a:pt x="117078" y="3624606"/>
                  <a:pt x="75423" y="3624606"/>
                </a:cubicBezTo>
                <a:cubicBezTo>
                  <a:pt x="33768" y="3624606"/>
                  <a:pt x="0" y="3590838"/>
                  <a:pt x="0" y="3549183"/>
                </a:cubicBezTo>
                <a:cubicBezTo>
                  <a:pt x="0" y="3507528"/>
                  <a:pt x="33768" y="3473760"/>
                  <a:pt x="75423" y="3473760"/>
                </a:cubicBezTo>
                <a:close/>
                <a:moveTo>
                  <a:pt x="438280" y="3126882"/>
                </a:moveTo>
                <a:cubicBezTo>
                  <a:pt x="479935" y="3126882"/>
                  <a:pt x="513703" y="3160650"/>
                  <a:pt x="513703" y="3202305"/>
                </a:cubicBezTo>
                <a:cubicBezTo>
                  <a:pt x="513703" y="3243960"/>
                  <a:pt x="479935" y="3277728"/>
                  <a:pt x="438280" y="3277728"/>
                </a:cubicBezTo>
                <a:cubicBezTo>
                  <a:pt x="396625" y="3277728"/>
                  <a:pt x="362857" y="3243960"/>
                  <a:pt x="362857" y="3202305"/>
                </a:cubicBezTo>
                <a:cubicBezTo>
                  <a:pt x="362857" y="3160650"/>
                  <a:pt x="396625" y="3126882"/>
                  <a:pt x="438280" y="3126882"/>
                </a:cubicBezTo>
                <a:close/>
                <a:moveTo>
                  <a:pt x="75423" y="3126882"/>
                </a:moveTo>
                <a:cubicBezTo>
                  <a:pt x="117078" y="3126882"/>
                  <a:pt x="150846" y="3160650"/>
                  <a:pt x="150846" y="3202305"/>
                </a:cubicBezTo>
                <a:cubicBezTo>
                  <a:pt x="150846" y="3243960"/>
                  <a:pt x="117078" y="3277728"/>
                  <a:pt x="75423" y="3277728"/>
                </a:cubicBezTo>
                <a:cubicBezTo>
                  <a:pt x="33768" y="3277728"/>
                  <a:pt x="0" y="3243960"/>
                  <a:pt x="0" y="3202305"/>
                </a:cubicBezTo>
                <a:cubicBezTo>
                  <a:pt x="0" y="3160650"/>
                  <a:pt x="33768" y="3126882"/>
                  <a:pt x="75423" y="3126882"/>
                </a:cubicBezTo>
                <a:close/>
                <a:moveTo>
                  <a:pt x="438280" y="2780004"/>
                </a:moveTo>
                <a:cubicBezTo>
                  <a:pt x="479935" y="2780004"/>
                  <a:pt x="513703" y="2813772"/>
                  <a:pt x="513703" y="2855427"/>
                </a:cubicBezTo>
                <a:cubicBezTo>
                  <a:pt x="513703" y="2897082"/>
                  <a:pt x="479935" y="2930850"/>
                  <a:pt x="438280" y="2930850"/>
                </a:cubicBezTo>
                <a:cubicBezTo>
                  <a:pt x="396625" y="2930850"/>
                  <a:pt x="362857" y="2897082"/>
                  <a:pt x="362857" y="2855427"/>
                </a:cubicBezTo>
                <a:cubicBezTo>
                  <a:pt x="362857" y="2813772"/>
                  <a:pt x="396625" y="2780004"/>
                  <a:pt x="438280" y="2780004"/>
                </a:cubicBezTo>
                <a:close/>
                <a:moveTo>
                  <a:pt x="75423" y="2780004"/>
                </a:moveTo>
                <a:cubicBezTo>
                  <a:pt x="117078" y="2780004"/>
                  <a:pt x="150846" y="2813772"/>
                  <a:pt x="150846" y="2855427"/>
                </a:cubicBezTo>
                <a:cubicBezTo>
                  <a:pt x="150846" y="2897082"/>
                  <a:pt x="117078" y="2930850"/>
                  <a:pt x="75423" y="2930850"/>
                </a:cubicBezTo>
                <a:cubicBezTo>
                  <a:pt x="33768" y="2930850"/>
                  <a:pt x="0" y="2897082"/>
                  <a:pt x="0" y="2855427"/>
                </a:cubicBezTo>
                <a:cubicBezTo>
                  <a:pt x="0" y="2813772"/>
                  <a:pt x="33768" y="2780004"/>
                  <a:pt x="75423" y="2780004"/>
                </a:cubicBezTo>
                <a:close/>
                <a:moveTo>
                  <a:pt x="438280" y="2433126"/>
                </a:moveTo>
                <a:cubicBezTo>
                  <a:pt x="479935" y="2433126"/>
                  <a:pt x="513703" y="2466894"/>
                  <a:pt x="513703" y="2508549"/>
                </a:cubicBezTo>
                <a:cubicBezTo>
                  <a:pt x="513703" y="2550204"/>
                  <a:pt x="479935" y="2583972"/>
                  <a:pt x="438280" y="2583972"/>
                </a:cubicBezTo>
                <a:cubicBezTo>
                  <a:pt x="396625" y="2583972"/>
                  <a:pt x="362857" y="2550204"/>
                  <a:pt x="362857" y="2508549"/>
                </a:cubicBezTo>
                <a:cubicBezTo>
                  <a:pt x="362857" y="2466894"/>
                  <a:pt x="396625" y="2433126"/>
                  <a:pt x="438280" y="2433126"/>
                </a:cubicBezTo>
                <a:close/>
                <a:moveTo>
                  <a:pt x="75423" y="2433126"/>
                </a:moveTo>
                <a:cubicBezTo>
                  <a:pt x="117078" y="2433126"/>
                  <a:pt x="150846" y="2466894"/>
                  <a:pt x="150846" y="2508549"/>
                </a:cubicBezTo>
                <a:cubicBezTo>
                  <a:pt x="150846" y="2550204"/>
                  <a:pt x="117078" y="2583972"/>
                  <a:pt x="75423" y="2583972"/>
                </a:cubicBezTo>
                <a:cubicBezTo>
                  <a:pt x="33768" y="2583972"/>
                  <a:pt x="0" y="2550204"/>
                  <a:pt x="0" y="2508549"/>
                </a:cubicBezTo>
                <a:cubicBezTo>
                  <a:pt x="0" y="2466894"/>
                  <a:pt x="33768" y="2433126"/>
                  <a:pt x="75423" y="2433126"/>
                </a:cubicBezTo>
                <a:close/>
                <a:moveTo>
                  <a:pt x="438280" y="2086248"/>
                </a:moveTo>
                <a:cubicBezTo>
                  <a:pt x="479935" y="2086248"/>
                  <a:pt x="513703" y="2120016"/>
                  <a:pt x="513703" y="2161671"/>
                </a:cubicBezTo>
                <a:cubicBezTo>
                  <a:pt x="513703" y="2203326"/>
                  <a:pt x="479935" y="2237094"/>
                  <a:pt x="438280" y="2237094"/>
                </a:cubicBezTo>
                <a:cubicBezTo>
                  <a:pt x="396625" y="2237094"/>
                  <a:pt x="362857" y="2203326"/>
                  <a:pt x="362857" y="2161671"/>
                </a:cubicBezTo>
                <a:cubicBezTo>
                  <a:pt x="362857" y="2120016"/>
                  <a:pt x="396625" y="2086248"/>
                  <a:pt x="438280" y="2086248"/>
                </a:cubicBezTo>
                <a:close/>
                <a:moveTo>
                  <a:pt x="75423" y="2086248"/>
                </a:moveTo>
                <a:cubicBezTo>
                  <a:pt x="117078" y="2086248"/>
                  <a:pt x="150846" y="2120016"/>
                  <a:pt x="150846" y="2161671"/>
                </a:cubicBezTo>
                <a:cubicBezTo>
                  <a:pt x="150846" y="2203326"/>
                  <a:pt x="117078" y="2237094"/>
                  <a:pt x="75423" y="2237094"/>
                </a:cubicBezTo>
                <a:cubicBezTo>
                  <a:pt x="33768" y="2237094"/>
                  <a:pt x="0" y="2203326"/>
                  <a:pt x="0" y="2161671"/>
                </a:cubicBezTo>
                <a:cubicBezTo>
                  <a:pt x="0" y="2120016"/>
                  <a:pt x="33768" y="2086248"/>
                  <a:pt x="75423" y="2086248"/>
                </a:cubicBezTo>
                <a:close/>
                <a:moveTo>
                  <a:pt x="438280" y="1734390"/>
                </a:moveTo>
                <a:cubicBezTo>
                  <a:pt x="479935" y="1734390"/>
                  <a:pt x="513703" y="1768158"/>
                  <a:pt x="513703" y="1809813"/>
                </a:cubicBezTo>
                <a:lnTo>
                  <a:pt x="513200" y="1812303"/>
                </a:lnTo>
                <a:lnTo>
                  <a:pt x="513703" y="1814793"/>
                </a:lnTo>
                <a:cubicBezTo>
                  <a:pt x="513703" y="1856448"/>
                  <a:pt x="479935" y="1890216"/>
                  <a:pt x="438280" y="1890216"/>
                </a:cubicBezTo>
                <a:cubicBezTo>
                  <a:pt x="396625" y="1890216"/>
                  <a:pt x="362857" y="1856448"/>
                  <a:pt x="362857" y="1814793"/>
                </a:cubicBezTo>
                <a:lnTo>
                  <a:pt x="363360" y="1812303"/>
                </a:lnTo>
                <a:lnTo>
                  <a:pt x="362857" y="1809813"/>
                </a:lnTo>
                <a:cubicBezTo>
                  <a:pt x="362857" y="1768158"/>
                  <a:pt x="396625" y="1734390"/>
                  <a:pt x="438280" y="1734390"/>
                </a:cubicBezTo>
                <a:close/>
                <a:moveTo>
                  <a:pt x="75423" y="1734390"/>
                </a:moveTo>
                <a:cubicBezTo>
                  <a:pt x="117078" y="1734390"/>
                  <a:pt x="150846" y="1768158"/>
                  <a:pt x="150846" y="1809813"/>
                </a:cubicBezTo>
                <a:lnTo>
                  <a:pt x="150343" y="1812303"/>
                </a:lnTo>
                <a:lnTo>
                  <a:pt x="150846" y="1814793"/>
                </a:lnTo>
                <a:cubicBezTo>
                  <a:pt x="150846" y="1856448"/>
                  <a:pt x="117078" y="1890216"/>
                  <a:pt x="75423" y="1890216"/>
                </a:cubicBezTo>
                <a:cubicBezTo>
                  <a:pt x="33768" y="1890216"/>
                  <a:pt x="0" y="1856448"/>
                  <a:pt x="0" y="1814793"/>
                </a:cubicBezTo>
                <a:lnTo>
                  <a:pt x="503" y="1812303"/>
                </a:lnTo>
                <a:lnTo>
                  <a:pt x="0" y="1809813"/>
                </a:lnTo>
                <a:cubicBezTo>
                  <a:pt x="0" y="1768158"/>
                  <a:pt x="33768" y="1734390"/>
                  <a:pt x="75423" y="1734390"/>
                </a:cubicBezTo>
                <a:close/>
                <a:moveTo>
                  <a:pt x="438280" y="1387512"/>
                </a:moveTo>
                <a:cubicBezTo>
                  <a:pt x="479935" y="1387512"/>
                  <a:pt x="513703" y="1421280"/>
                  <a:pt x="513703" y="1462935"/>
                </a:cubicBezTo>
                <a:cubicBezTo>
                  <a:pt x="513703" y="1504590"/>
                  <a:pt x="479935" y="1538358"/>
                  <a:pt x="438280" y="1538358"/>
                </a:cubicBezTo>
                <a:cubicBezTo>
                  <a:pt x="396625" y="1538358"/>
                  <a:pt x="362857" y="1504590"/>
                  <a:pt x="362857" y="1462935"/>
                </a:cubicBezTo>
                <a:cubicBezTo>
                  <a:pt x="362857" y="1421280"/>
                  <a:pt x="396625" y="1387512"/>
                  <a:pt x="438280" y="1387512"/>
                </a:cubicBezTo>
                <a:close/>
                <a:moveTo>
                  <a:pt x="75423" y="1387512"/>
                </a:moveTo>
                <a:cubicBezTo>
                  <a:pt x="117078" y="1387512"/>
                  <a:pt x="150846" y="1421280"/>
                  <a:pt x="150846" y="1462935"/>
                </a:cubicBezTo>
                <a:cubicBezTo>
                  <a:pt x="150846" y="1504590"/>
                  <a:pt x="117078" y="1538358"/>
                  <a:pt x="75423" y="1538358"/>
                </a:cubicBezTo>
                <a:cubicBezTo>
                  <a:pt x="33768" y="1538358"/>
                  <a:pt x="0" y="1504590"/>
                  <a:pt x="0" y="1462935"/>
                </a:cubicBezTo>
                <a:cubicBezTo>
                  <a:pt x="0" y="1421280"/>
                  <a:pt x="33768" y="1387512"/>
                  <a:pt x="75423" y="1387512"/>
                </a:cubicBezTo>
                <a:close/>
                <a:moveTo>
                  <a:pt x="75423" y="1040634"/>
                </a:moveTo>
                <a:cubicBezTo>
                  <a:pt x="117078" y="1040634"/>
                  <a:pt x="150846" y="1074403"/>
                  <a:pt x="150846" y="1116057"/>
                </a:cubicBezTo>
                <a:cubicBezTo>
                  <a:pt x="150846" y="1157713"/>
                  <a:pt x="117078" y="1191480"/>
                  <a:pt x="75423" y="1191480"/>
                </a:cubicBezTo>
                <a:cubicBezTo>
                  <a:pt x="33768" y="1191480"/>
                  <a:pt x="0" y="1157713"/>
                  <a:pt x="0" y="1116057"/>
                </a:cubicBezTo>
                <a:cubicBezTo>
                  <a:pt x="0" y="1074403"/>
                  <a:pt x="33768" y="1040634"/>
                  <a:pt x="75423" y="1040634"/>
                </a:cubicBezTo>
                <a:close/>
                <a:moveTo>
                  <a:pt x="438280" y="1040634"/>
                </a:moveTo>
                <a:cubicBezTo>
                  <a:pt x="479935" y="1040634"/>
                  <a:pt x="513703" y="1074402"/>
                  <a:pt x="513703" y="1116057"/>
                </a:cubicBezTo>
                <a:cubicBezTo>
                  <a:pt x="513703" y="1157712"/>
                  <a:pt x="479935" y="1191480"/>
                  <a:pt x="438280" y="1191480"/>
                </a:cubicBezTo>
                <a:cubicBezTo>
                  <a:pt x="396625" y="1191480"/>
                  <a:pt x="362857" y="1157712"/>
                  <a:pt x="362857" y="1116057"/>
                </a:cubicBezTo>
                <a:cubicBezTo>
                  <a:pt x="362857" y="1074402"/>
                  <a:pt x="396625" y="1040634"/>
                  <a:pt x="438280" y="1040634"/>
                </a:cubicBezTo>
                <a:close/>
                <a:moveTo>
                  <a:pt x="438280" y="693756"/>
                </a:moveTo>
                <a:cubicBezTo>
                  <a:pt x="479935" y="693756"/>
                  <a:pt x="513703" y="727524"/>
                  <a:pt x="513703" y="769179"/>
                </a:cubicBezTo>
                <a:cubicBezTo>
                  <a:pt x="513703" y="810834"/>
                  <a:pt x="479935" y="844602"/>
                  <a:pt x="438280" y="844602"/>
                </a:cubicBezTo>
                <a:cubicBezTo>
                  <a:pt x="396625" y="844602"/>
                  <a:pt x="362857" y="810834"/>
                  <a:pt x="362857" y="769179"/>
                </a:cubicBezTo>
                <a:cubicBezTo>
                  <a:pt x="362857" y="727524"/>
                  <a:pt x="396625" y="693756"/>
                  <a:pt x="438280" y="693756"/>
                </a:cubicBezTo>
                <a:close/>
                <a:moveTo>
                  <a:pt x="75423" y="693756"/>
                </a:moveTo>
                <a:cubicBezTo>
                  <a:pt x="117078" y="693756"/>
                  <a:pt x="150846" y="727525"/>
                  <a:pt x="150846" y="769179"/>
                </a:cubicBezTo>
                <a:cubicBezTo>
                  <a:pt x="150846" y="810834"/>
                  <a:pt x="117078" y="844602"/>
                  <a:pt x="75423" y="844602"/>
                </a:cubicBezTo>
                <a:cubicBezTo>
                  <a:pt x="33768" y="844602"/>
                  <a:pt x="0" y="810834"/>
                  <a:pt x="0" y="769179"/>
                </a:cubicBezTo>
                <a:cubicBezTo>
                  <a:pt x="0" y="727525"/>
                  <a:pt x="33768" y="693756"/>
                  <a:pt x="75423" y="693756"/>
                </a:cubicBezTo>
                <a:close/>
                <a:moveTo>
                  <a:pt x="75423" y="346879"/>
                </a:moveTo>
                <a:cubicBezTo>
                  <a:pt x="117078" y="346879"/>
                  <a:pt x="150846" y="380647"/>
                  <a:pt x="150846" y="422302"/>
                </a:cubicBezTo>
                <a:cubicBezTo>
                  <a:pt x="150846" y="463957"/>
                  <a:pt x="117078" y="497724"/>
                  <a:pt x="75423" y="497724"/>
                </a:cubicBezTo>
                <a:cubicBezTo>
                  <a:pt x="33768" y="497724"/>
                  <a:pt x="0" y="463957"/>
                  <a:pt x="0" y="422302"/>
                </a:cubicBezTo>
                <a:cubicBezTo>
                  <a:pt x="0" y="380647"/>
                  <a:pt x="33768" y="346879"/>
                  <a:pt x="75423" y="346879"/>
                </a:cubicBezTo>
                <a:close/>
                <a:moveTo>
                  <a:pt x="438280" y="346878"/>
                </a:moveTo>
                <a:cubicBezTo>
                  <a:pt x="479935" y="346878"/>
                  <a:pt x="513703" y="380646"/>
                  <a:pt x="513703" y="422301"/>
                </a:cubicBezTo>
                <a:cubicBezTo>
                  <a:pt x="513703" y="463956"/>
                  <a:pt x="479935" y="497724"/>
                  <a:pt x="438280" y="497724"/>
                </a:cubicBezTo>
                <a:cubicBezTo>
                  <a:pt x="396625" y="497724"/>
                  <a:pt x="362857" y="463956"/>
                  <a:pt x="362857" y="422301"/>
                </a:cubicBezTo>
                <a:cubicBezTo>
                  <a:pt x="362857" y="380646"/>
                  <a:pt x="396625" y="346878"/>
                  <a:pt x="438280" y="346878"/>
                </a:cubicBezTo>
                <a:close/>
                <a:moveTo>
                  <a:pt x="75423" y="1"/>
                </a:moveTo>
                <a:cubicBezTo>
                  <a:pt x="117078" y="1"/>
                  <a:pt x="150846" y="33769"/>
                  <a:pt x="150846" y="75424"/>
                </a:cubicBezTo>
                <a:cubicBezTo>
                  <a:pt x="150846" y="117079"/>
                  <a:pt x="117078" y="150847"/>
                  <a:pt x="75423" y="150847"/>
                </a:cubicBezTo>
                <a:cubicBezTo>
                  <a:pt x="33768" y="150847"/>
                  <a:pt x="0" y="117079"/>
                  <a:pt x="0" y="75424"/>
                </a:cubicBezTo>
                <a:cubicBezTo>
                  <a:pt x="0" y="33769"/>
                  <a:pt x="33768" y="1"/>
                  <a:pt x="75423" y="1"/>
                </a:cubicBezTo>
                <a:close/>
                <a:moveTo>
                  <a:pt x="438280" y="0"/>
                </a:moveTo>
                <a:cubicBezTo>
                  <a:pt x="479935" y="0"/>
                  <a:pt x="513703" y="33769"/>
                  <a:pt x="513703" y="75424"/>
                </a:cubicBezTo>
                <a:cubicBezTo>
                  <a:pt x="513703" y="117079"/>
                  <a:pt x="479935" y="150847"/>
                  <a:pt x="438280" y="150847"/>
                </a:cubicBezTo>
                <a:cubicBezTo>
                  <a:pt x="396625" y="150847"/>
                  <a:pt x="362857" y="117079"/>
                  <a:pt x="362857" y="75424"/>
                </a:cubicBezTo>
                <a:cubicBezTo>
                  <a:pt x="362857" y="33769"/>
                  <a:pt x="396625" y="0"/>
                  <a:pt x="438280" y="0"/>
                </a:cubicBezTo>
                <a:close/>
              </a:path>
            </a:pathLst>
          </a:custGeom>
          <a:gradFill>
            <a:gsLst>
              <a:gs pos="74000">
                <a:schemeClr val="accent2">
                  <a:alpha val="70000"/>
                </a:schemeClr>
              </a:gs>
              <a:gs pos="0">
                <a:schemeClr val="accent4">
                  <a:alpha val="7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684121" y="5993053"/>
            <a:ext cx="2074491" cy="431799"/>
          </a:xfrm>
          <a:prstGeom prst="rect">
            <a:avLst/>
          </a:prstGeom>
        </p:spPr>
      </p:pic>
      <p:sp>
        <p:nvSpPr>
          <p:cNvPr id="22" name="矩形: 圆角 21"/>
          <p:cNvSpPr/>
          <p:nvPr/>
        </p:nvSpPr>
        <p:spPr>
          <a:xfrm>
            <a:off x="800099" y="4579447"/>
            <a:ext cx="4235540" cy="459272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主讲教师：</a:t>
            </a:r>
            <a:r>
              <a:rPr lang="en-US" altLang="zh-CN" b="1" dirty="0">
                <a:solidFill>
                  <a:schemeClr val="tx1"/>
                </a:solidFill>
              </a:rPr>
              <a:t>XXX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1186" y="488949"/>
            <a:ext cx="631826" cy="63182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328775" y="589418"/>
            <a:ext cx="452720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200" dirty="0" smtClean="0">
                <a:solidFill>
                  <a:schemeClr val="bg1"/>
                </a:solidFill>
                <a:sym typeface="+mn-ea"/>
              </a:rPr>
              <a:t>大数据教材《</a:t>
            </a:r>
            <a:r>
              <a:rPr lang="en-US" altLang="zh-CN" sz="2200" dirty="0" err="1" smtClean="0">
                <a:solidFill>
                  <a:schemeClr val="bg1"/>
                </a:solidFill>
                <a:sym typeface="+mn-ea"/>
              </a:rPr>
              <a:t>Redis</a:t>
            </a:r>
            <a:r>
              <a:rPr lang="en-US" altLang="zh-CN" sz="2200" dirty="0" smtClean="0">
                <a:solidFill>
                  <a:schemeClr val="bg1"/>
                </a:solidFill>
                <a:sym typeface="+mn-ea"/>
              </a:rPr>
              <a:t> 6</a:t>
            </a:r>
            <a:r>
              <a:rPr lang="zh-CN" altLang="en-US" sz="2200" dirty="0" smtClean="0">
                <a:solidFill>
                  <a:schemeClr val="bg1"/>
                </a:solidFill>
                <a:sym typeface="+mn-ea"/>
              </a:rPr>
              <a:t>开发与实战》</a:t>
            </a:r>
            <a:endParaRPr lang="zh-CN" altLang="en-US" sz="2200" b="1" dirty="0">
              <a:solidFill>
                <a:schemeClr val="accent2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933450" y="5034280"/>
            <a:ext cx="6122035" cy="1553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32000"/>
              </a:lnSpc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Times New Roman" panose="02020603050405020304" charset="0"/>
              </a:rPr>
              <a:t>学院：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Times New Roman" panose="02020603050405020304" charset="0"/>
              </a:rPr>
              <a:t>XXX</a:t>
            </a:r>
          </a:p>
          <a:p>
            <a:pPr algn="l">
              <a:lnSpc>
                <a:spcPct val="132000"/>
              </a:lnSpc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Times New Roman" panose="02020603050405020304" charset="0"/>
              </a:rPr>
              <a:t>邮箱：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Times New Roman" panose="02020603050405020304" charset="0"/>
              </a:rPr>
              <a:t>XXX</a:t>
            </a:r>
          </a:p>
          <a:p>
            <a:pPr algn="l">
              <a:lnSpc>
                <a:spcPct val="132000"/>
              </a:lnSpc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Times New Roman" panose="02020603050405020304" charset="0"/>
              </a:rPr>
              <a:t>办公地点：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Times New Roman" panose="02020603050405020304" charset="0"/>
              </a:rPr>
              <a:t>XXX</a:t>
            </a:r>
          </a:p>
          <a:p>
            <a:pPr algn="l">
              <a:lnSpc>
                <a:spcPct val="132000"/>
              </a:lnSpc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Times New Roman" panose="02020603050405020304" charset="0"/>
              </a:rPr>
              <a:t>办公电话：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Times New Roman" panose="02020603050405020304" charset="0"/>
              </a:rPr>
              <a:t>XXX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85" y="1120775"/>
            <a:ext cx="3353401" cy="46983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环境搭建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188" y="12686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2" name="矩形 1"/>
          <p:cNvSpPr/>
          <p:nvPr/>
        </p:nvSpPr>
        <p:spPr>
          <a:xfrm>
            <a:off x="1253490" y="1268730"/>
            <a:ext cx="518731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 dirty="0">
                <a:latin typeface="+mj-ea"/>
                <a:sym typeface="+mn-ea"/>
              </a:rPr>
              <a:t>Redis安装-</a:t>
            </a:r>
            <a:r>
              <a:rPr sz="2400">
                <a:latin typeface="+mj-ea"/>
                <a:sym typeface="+mn-ea"/>
              </a:rPr>
              <a:t>在</a:t>
            </a:r>
            <a:r>
              <a:rPr lang="en-US" sz="2400">
                <a:latin typeface="+mj-ea"/>
                <a:sym typeface="+mn-ea"/>
              </a:rPr>
              <a:t>Windows</a:t>
            </a:r>
            <a:r>
              <a:rPr sz="2400">
                <a:latin typeface="+mj-ea"/>
                <a:sym typeface="+mn-ea"/>
              </a:rPr>
              <a:t>下安装Redis</a:t>
            </a:r>
            <a:endParaRPr lang="en-US" altLang="zh-CN" sz="2400" dirty="0">
              <a:latin typeface="+mj-ea"/>
              <a:sym typeface="+mn-ea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1360805" y="1795780"/>
            <a:ext cx="9535795" cy="3538220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Redis在Windows下的特点：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 1 在Windows下，Redis服务器使用一个默认端口(6379)。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 2 团队只正式支持Windows 64位版本的Redis。 如果需要的话，您可以从源代码构建32位版本。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 3 您可以从发布页面下载最新的未签名的二进制文件和未签名的MSI安装程序。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 4 对于Redis 2.8.17.1之前的版本，二进制文件可以在源文件中的bin/release文件夹下的zip文件中找到。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 5 签名的二进制文件可通过NuGet和Chocolatey获得。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 6 Redis可以作为Windows服务进行安装。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环境搭建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188" y="12686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2" name="矩形 1"/>
          <p:cNvSpPr/>
          <p:nvPr/>
        </p:nvSpPr>
        <p:spPr>
          <a:xfrm>
            <a:off x="1253490" y="1268730"/>
            <a:ext cx="518731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 dirty="0">
                <a:latin typeface="+mj-ea"/>
                <a:sym typeface="+mn-ea"/>
              </a:rPr>
              <a:t>Redis安装-</a:t>
            </a:r>
            <a:r>
              <a:rPr sz="2400">
                <a:latin typeface="+mj-ea"/>
                <a:sym typeface="+mn-ea"/>
              </a:rPr>
              <a:t>在</a:t>
            </a:r>
            <a:r>
              <a:rPr lang="en-US" sz="2400">
                <a:latin typeface="+mj-ea"/>
                <a:sym typeface="+mn-ea"/>
              </a:rPr>
              <a:t>Windows</a:t>
            </a:r>
            <a:r>
              <a:rPr sz="2400">
                <a:latin typeface="+mj-ea"/>
                <a:sym typeface="+mn-ea"/>
              </a:rPr>
              <a:t>下安装Redis</a:t>
            </a:r>
            <a:endParaRPr lang="en-US" altLang="zh-CN" sz="2400" dirty="0">
              <a:latin typeface="+mj-ea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07465" y="1729105"/>
            <a:ext cx="9975850" cy="82994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本节中使用的是基于Windows 64位版本下的Redis安装包,访问Redis的下载地址找到最新版的windows 64位的Redis安装包Redis-x64-3.2.100.zip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465" y="2639378"/>
            <a:ext cx="5274310" cy="136461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543810" y="4389755"/>
            <a:ext cx="4470400" cy="1568450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Redis的Windows开源版本只支持Windows  64位系统。笔者下载 Redis-x64-3.2.100.zip压缩包到 D 盘，解压后将文件夹重新命名为 Redis，可以看到Redis文件夹有如下文件</a:t>
            </a:r>
          </a:p>
        </p:txBody>
      </p:sp>
      <p:pic>
        <p:nvPicPr>
          <p:cNvPr id="11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375" y="3676968"/>
            <a:ext cx="3407410" cy="27197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环境搭建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188" y="12686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2" name="矩形 1"/>
          <p:cNvSpPr/>
          <p:nvPr/>
        </p:nvSpPr>
        <p:spPr>
          <a:xfrm>
            <a:off x="1253490" y="1268730"/>
            <a:ext cx="518731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 dirty="0">
                <a:latin typeface="+mj-ea"/>
                <a:sym typeface="+mn-ea"/>
              </a:rPr>
              <a:t>Redis安装-</a:t>
            </a:r>
            <a:r>
              <a:rPr sz="2400">
                <a:latin typeface="+mj-ea"/>
                <a:sym typeface="+mn-ea"/>
              </a:rPr>
              <a:t>在</a:t>
            </a:r>
            <a:r>
              <a:rPr lang="en-US" sz="2400">
                <a:latin typeface="+mj-ea"/>
                <a:sym typeface="+mn-ea"/>
              </a:rPr>
              <a:t>Windows</a:t>
            </a:r>
            <a:r>
              <a:rPr sz="2400">
                <a:latin typeface="+mj-ea"/>
                <a:sym typeface="+mn-ea"/>
              </a:rPr>
              <a:t>下安装Redis</a:t>
            </a:r>
            <a:endParaRPr lang="en-US" altLang="zh-CN" sz="2400" dirty="0">
              <a:latin typeface="+mj-ea"/>
              <a:sym typeface="+mn-ea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1360805" y="1795780"/>
            <a:ext cx="8928735" cy="3538220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Redis的可执行命令和配置文件用途说明。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 1 redis-benchmark.exe    测试工具，测试Redis的读写性能情况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 2 redis-check-aof.exe       数据导入，AOF文件修复工具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 3 redis-cli.exe                   Redis 客户端程序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 4 redis-server.exe             Redis服务器程序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 5 redis.windows.conf        Redis在Windows下的配置文件，主要是一些Redis的默认服务配置，包括默认端口号(6379)等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环境搭建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188" y="12686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2" name="矩形 1"/>
          <p:cNvSpPr/>
          <p:nvPr/>
        </p:nvSpPr>
        <p:spPr>
          <a:xfrm>
            <a:off x="1253490" y="1268730"/>
            <a:ext cx="518731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 dirty="0">
                <a:latin typeface="+mj-ea"/>
                <a:sym typeface="+mn-ea"/>
              </a:rPr>
              <a:t>Redis安装-</a:t>
            </a:r>
            <a:r>
              <a:rPr sz="2400">
                <a:latin typeface="+mj-ea"/>
                <a:sym typeface="+mn-ea"/>
              </a:rPr>
              <a:t>在</a:t>
            </a:r>
            <a:r>
              <a:rPr lang="en-US" sz="2400">
                <a:latin typeface="+mj-ea"/>
                <a:sym typeface="+mn-ea"/>
              </a:rPr>
              <a:t>Windows</a:t>
            </a:r>
            <a:r>
              <a:rPr sz="2400">
                <a:latin typeface="+mj-ea"/>
                <a:sym typeface="+mn-ea"/>
              </a:rPr>
              <a:t>下安装Redis</a:t>
            </a:r>
            <a:endParaRPr lang="en-US" altLang="zh-CN" sz="2400" dirty="0">
              <a:latin typeface="+mj-ea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60170" y="1729105"/>
            <a:ext cx="1810385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启动Redis服务器</a:t>
            </a:r>
          </a:p>
        </p:txBody>
      </p:sp>
      <p:sp>
        <p:nvSpPr>
          <p:cNvPr id="4" name="矩形 3"/>
          <p:cNvSpPr/>
          <p:nvPr/>
        </p:nvSpPr>
        <p:spPr>
          <a:xfrm>
            <a:off x="1506220" y="2066290"/>
            <a:ext cx="5126990" cy="82994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按”Win + R” 组合键运行cmd命令，进入DOS模式。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如下图所示</a:t>
            </a:r>
            <a:r>
              <a:rPr lang="zh-CN" altLang="en-US" sz="1600" dirty="0">
                <a:latin typeface="+mj-ea"/>
                <a:sym typeface="+mn-ea"/>
              </a:rPr>
              <a:t>：</a:t>
            </a:r>
          </a:p>
        </p:txBody>
      </p:sp>
      <p:pic>
        <p:nvPicPr>
          <p:cNvPr id="32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723" y="2896235"/>
            <a:ext cx="2303145" cy="12166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65580" y="4361815"/>
            <a:ext cx="5435600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使用cd命令切换目录到 d:\Redis目录下，运行以下命令。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040" y="4835525"/>
            <a:ext cx="2743200" cy="1809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797040" y="1327785"/>
            <a:ext cx="4875530" cy="1568450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输入命令后，如果在窗口中会显示如下信息Redis服务器就运行成功了，在窗口提示中会带有Redis服务器的版本号、运行进程号(pid)、运行端口信息(port),默认的监听端口是6379 </a:t>
            </a:r>
          </a:p>
        </p:txBody>
      </p:sp>
      <p:pic>
        <p:nvPicPr>
          <p:cNvPr id="8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128" y="3130868"/>
            <a:ext cx="4810125" cy="28530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环境搭建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188" y="12686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2" name="矩形 1"/>
          <p:cNvSpPr/>
          <p:nvPr/>
        </p:nvSpPr>
        <p:spPr>
          <a:xfrm>
            <a:off x="1253490" y="1268730"/>
            <a:ext cx="518731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 dirty="0">
                <a:latin typeface="+mj-ea"/>
                <a:sym typeface="+mn-ea"/>
              </a:rPr>
              <a:t>Redis安装-</a:t>
            </a:r>
            <a:r>
              <a:rPr sz="2400">
                <a:latin typeface="+mj-ea"/>
                <a:sym typeface="+mn-ea"/>
              </a:rPr>
              <a:t>在</a:t>
            </a:r>
            <a:r>
              <a:rPr lang="en-US" sz="2400">
                <a:latin typeface="+mj-ea"/>
                <a:sym typeface="+mn-ea"/>
              </a:rPr>
              <a:t>Windows</a:t>
            </a:r>
            <a:r>
              <a:rPr sz="2400">
                <a:latin typeface="+mj-ea"/>
                <a:sym typeface="+mn-ea"/>
              </a:rPr>
              <a:t>下安装Redis</a:t>
            </a:r>
            <a:endParaRPr lang="en-US" altLang="zh-CN" sz="2400" dirty="0">
              <a:latin typeface="+mj-ea"/>
              <a:sym typeface="+mn-ea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1360805" y="1729105"/>
            <a:ext cx="10114915" cy="230695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   运行redis-server命令启动的是Redis服务，是在前台控制台直接运行的，也就是说，执行完该命令后，如果关闭当前命令行窗口，Redis服务也会相应的关闭。因此一般会将其改为从后台的Windows服务启动，并且设置为开机自动启动，就像数据库服务器中的SQL Server服务和Web服务器中的IIS服务一样.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   还需要把Redis的安装目录添加到系统环境变量Path中，在桌面上右击”我的电脑”，弹出快捷菜单，选择”属性”  –&gt;  “高级系统设置”  –&gt;  “高级”，点击”环境变量”按钮，如图所示。在系统变量Path中添以下加变量值，也就是Redis的安装目录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135" y="4160520"/>
            <a:ext cx="923925" cy="1809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环境搭建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188" y="12686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2" name="矩形 1"/>
          <p:cNvSpPr/>
          <p:nvPr/>
        </p:nvSpPr>
        <p:spPr>
          <a:xfrm>
            <a:off x="1253490" y="1268730"/>
            <a:ext cx="518731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 dirty="0">
                <a:latin typeface="+mj-ea"/>
                <a:sym typeface="+mn-ea"/>
              </a:rPr>
              <a:t>Redis安装-</a:t>
            </a:r>
            <a:r>
              <a:rPr sz="2400">
                <a:latin typeface="+mj-ea"/>
                <a:sym typeface="+mn-ea"/>
              </a:rPr>
              <a:t>在</a:t>
            </a:r>
            <a:r>
              <a:rPr lang="en-US" sz="2400">
                <a:latin typeface="+mj-ea"/>
                <a:sym typeface="+mn-ea"/>
              </a:rPr>
              <a:t>Windows</a:t>
            </a:r>
            <a:r>
              <a:rPr sz="2400">
                <a:latin typeface="+mj-ea"/>
                <a:sym typeface="+mn-ea"/>
              </a:rPr>
              <a:t>下安装Redis</a:t>
            </a:r>
            <a:endParaRPr lang="en-US" altLang="zh-CN" sz="2400" dirty="0">
              <a:latin typeface="+mj-ea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88110" y="1729105"/>
            <a:ext cx="8966835" cy="1198880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1）D:/Redis 是笔者在本机上安装Redis的位置，读者需要根据自己机器上的实际情况进行修改。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2）D:/Redis安装目录的路径，为了避免字符串转义，路径分隔符使用 “/” 。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3）Windows系统变量Path中的变量之间使用”;” (分号)进行分隔。</a:t>
            </a:r>
          </a:p>
        </p:txBody>
      </p:sp>
      <p:pic>
        <p:nvPicPr>
          <p:cNvPr id="38" name="图片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590" y="3014345"/>
            <a:ext cx="3130550" cy="3059430"/>
          </a:xfrm>
          <a:prstGeom prst="rect">
            <a:avLst/>
          </a:prstGeom>
        </p:spPr>
      </p:pic>
      <p:pic>
        <p:nvPicPr>
          <p:cNvPr id="47" name="图片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040" y="2954020"/>
            <a:ext cx="3176270" cy="31197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环境搭建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188" y="12686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2" name="矩形 1"/>
          <p:cNvSpPr/>
          <p:nvPr/>
        </p:nvSpPr>
        <p:spPr>
          <a:xfrm>
            <a:off x="1253490" y="1268730"/>
            <a:ext cx="518731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 dirty="0">
                <a:latin typeface="+mj-ea"/>
                <a:sym typeface="+mn-ea"/>
              </a:rPr>
              <a:t>Redis安装-</a:t>
            </a:r>
            <a:r>
              <a:rPr sz="2400">
                <a:latin typeface="+mj-ea"/>
                <a:sym typeface="+mn-ea"/>
              </a:rPr>
              <a:t>在</a:t>
            </a:r>
            <a:r>
              <a:rPr lang="en-US" sz="2400">
                <a:latin typeface="+mj-ea"/>
                <a:sym typeface="+mn-ea"/>
              </a:rPr>
              <a:t>Windows</a:t>
            </a:r>
            <a:r>
              <a:rPr sz="2400">
                <a:latin typeface="+mj-ea"/>
                <a:sym typeface="+mn-ea"/>
              </a:rPr>
              <a:t>下安装Redis</a:t>
            </a:r>
            <a:endParaRPr lang="en-US" altLang="zh-CN" sz="2400" dirty="0">
              <a:latin typeface="+mj-ea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60170" y="1729105"/>
            <a:ext cx="1801495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启动Redis客户端</a:t>
            </a:r>
          </a:p>
        </p:txBody>
      </p:sp>
      <p:sp>
        <p:nvSpPr>
          <p:cNvPr id="100" name="矩形 99"/>
          <p:cNvSpPr/>
          <p:nvPr/>
        </p:nvSpPr>
        <p:spPr>
          <a:xfrm>
            <a:off x="1360170" y="2066290"/>
            <a:ext cx="9984740" cy="58356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重新启动一个新的控制台窗口，原来的控制台窗口不要关闭，不然就无法访问Redis服务器了。在新的cmd控制台窗口运行以下命令启动Redis客户端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895" y="2649855"/>
            <a:ext cx="2647950" cy="1809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45895" y="2830830"/>
            <a:ext cx="2230755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客户端基本参数介绍：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895" y="3194685"/>
            <a:ext cx="2876550" cy="381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445895" y="3575685"/>
            <a:ext cx="9899650" cy="82994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每次启动Redis客户端都需要输入redis-cli命令，这样操作不是很方便，在Windows平台下，我们可以新建一个批处理文件，命名为runRedisClient.bat，把启动Redis客户端命令写在这个批处理文件里，以后只要点击这个批处理文件就可以启动Redis客户端了，如下图所示。本批处理文件存放在 Redis/Chapter01目录下</a:t>
            </a:r>
          </a:p>
        </p:txBody>
      </p:sp>
      <p:pic>
        <p:nvPicPr>
          <p:cNvPr id="51" name="图片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5895" y="4405313"/>
            <a:ext cx="5274310" cy="19907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环境搭建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188" y="12686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2" name="矩形 1"/>
          <p:cNvSpPr/>
          <p:nvPr/>
        </p:nvSpPr>
        <p:spPr>
          <a:xfrm>
            <a:off x="1253490" y="1268730"/>
            <a:ext cx="518731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 dirty="0">
                <a:latin typeface="+mj-ea"/>
                <a:sym typeface="+mn-ea"/>
              </a:rPr>
              <a:t>Redis安装-</a:t>
            </a:r>
            <a:r>
              <a:rPr sz="2400">
                <a:latin typeface="+mj-ea"/>
                <a:sym typeface="+mn-ea"/>
              </a:rPr>
              <a:t>在</a:t>
            </a:r>
            <a:r>
              <a:rPr lang="en-US" sz="2400">
                <a:latin typeface="+mj-ea"/>
                <a:sym typeface="+mn-ea"/>
              </a:rPr>
              <a:t>Windows</a:t>
            </a:r>
            <a:r>
              <a:rPr sz="2400">
                <a:latin typeface="+mj-ea"/>
                <a:sym typeface="+mn-ea"/>
              </a:rPr>
              <a:t>下安装Redis</a:t>
            </a:r>
            <a:endParaRPr lang="en-US" altLang="zh-CN" sz="2400" dirty="0">
              <a:latin typeface="+mj-ea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60170" y="1729105"/>
            <a:ext cx="1801495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1600" dirty="0">
                <a:latin typeface="+mj-ea"/>
                <a:sym typeface="+mn-ea"/>
              </a:rPr>
              <a:t>停止</a:t>
            </a:r>
            <a:r>
              <a:rPr lang="en-US" altLang="zh-CN" sz="1600" dirty="0">
                <a:latin typeface="+mj-ea"/>
                <a:sym typeface="+mn-ea"/>
              </a:rPr>
              <a:t>Redis</a:t>
            </a:r>
            <a:r>
              <a:rPr lang="zh-CN" altLang="en-US" sz="1600" dirty="0">
                <a:latin typeface="+mj-ea"/>
                <a:sym typeface="+mn-ea"/>
              </a:rPr>
              <a:t>服务</a:t>
            </a:r>
          </a:p>
        </p:txBody>
      </p:sp>
      <p:sp>
        <p:nvSpPr>
          <p:cNvPr id="8" name="矩形 7"/>
          <p:cNvSpPr/>
          <p:nvPr/>
        </p:nvSpPr>
        <p:spPr>
          <a:xfrm>
            <a:off x="1360170" y="2066290"/>
            <a:ext cx="9095740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1600" dirty="0">
                <a:latin typeface="+mj-ea"/>
                <a:sym typeface="+mn-ea"/>
              </a:rPr>
              <a:t>在 Redis客户端输入shutdown命令，会关闭 Redis 服务器，然后持久化Redis内存中的数据到文件</a:t>
            </a:r>
          </a:p>
        </p:txBody>
      </p:sp>
      <p:pic>
        <p:nvPicPr>
          <p:cNvPr id="9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878" y="2489518"/>
            <a:ext cx="5066665" cy="58991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环境搭建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188" y="12686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2" name="矩形 1"/>
          <p:cNvSpPr/>
          <p:nvPr/>
        </p:nvSpPr>
        <p:spPr>
          <a:xfrm>
            <a:off x="1253490" y="1268730"/>
            <a:ext cx="518731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 dirty="0">
                <a:latin typeface="+mj-ea"/>
                <a:sym typeface="+mn-ea"/>
              </a:rPr>
              <a:t>Redis安装-</a:t>
            </a:r>
            <a:r>
              <a:rPr sz="2400">
                <a:latin typeface="+mj-ea"/>
                <a:sym typeface="+mn-ea"/>
              </a:rPr>
              <a:t>在</a:t>
            </a:r>
            <a:r>
              <a:rPr lang="en-US" sz="2400">
                <a:latin typeface="+mj-ea"/>
                <a:sym typeface="+mn-ea"/>
              </a:rPr>
              <a:t>Linux</a:t>
            </a:r>
            <a:r>
              <a:rPr sz="2400">
                <a:latin typeface="+mj-ea"/>
                <a:sym typeface="+mn-ea"/>
              </a:rPr>
              <a:t>下安装Redis</a:t>
            </a:r>
            <a:endParaRPr lang="en-US" altLang="zh-CN" sz="2400" dirty="0">
              <a:latin typeface="+mj-ea"/>
              <a:sym typeface="+mn-ea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1360805" y="1795780"/>
            <a:ext cx="4659630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首先，从Redis官网下载稳定版本的Redis源码包</a:t>
            </a:r>
            <a:r>
              <a:rPr lang="zh-CN" altLang="en-US" sz="1600" dirty="0">
                <a:latin typeface="+mj-ea"/>
                <a:sym typeface="+mn-ea"/>
              </a:rPr>
              <a:t>；</a:t>
            </a:r>
          </a:p>
        </p:txBody>
      </p:sp>
      <p:pic>
        <p:nvPicPr>
          <p:cNvPr id="346" name="图片 3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115" y="2199640"/>
            <a:ext cx="4838700" cy="3422650"/>
          </a:xfrm>
          <a:prstGeom prst="rect">
            <a:avLst/>
          </a:prstGeom>
        </p:spPr>
      </p:pic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6440805" y="2190750"/>
          <a:ext cx="442595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9085"/>
                <a:gridCol w="2856865"/>
              </a:tblGrid>
              <a:tr h="1524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操作系统</a:t>
                      </a:r>
                      <a:endParaRPr lang="en-US" altLang="en-US" sz="1600" b="0"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ea typeface="宋体" panose="02010600030101010101" pitchFamily="2" charset="-122"/>
                          <a:cs typeface="+mn-lt"/>
                        </a:rPr>
                        <a:t>Cent</a:t>
                      </a:r>
                      <a:r>
                        <a:rPr lang="en-US" sz="1600" b="0">
                          <a:cs typeface="+mn-lt"/>
                        </a:rPr>
                        <a:t>OS 7 的</a:t>
                      </a:r>
                      <a:r>
                        <a:rPr lang="en-US" sz="1600" b="0">
                          <a:ea typeface="宋体" panose="02010600030101010101" pitchFamily="2" charset="-122"/>
                          <a:cs typeface="+mn-lt"/>
                        </a:rPr>
                        <a:t>64位平台</a:t>
                      </a:r>
                      <a:endParaRPr lang="en-US" altLang="en-US" sz="1600" b="0"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ea typeface="宋体" panose="02010600030101010101" pitchFamily="2" charset="-122"/>
                          <a:cs typeface="+mn-lt"/>
                        </a:rPr>
                        <a:t>Redis</a:t>
                      </a:r>
                      <a:endParaRPr lang="en-US" altLang="en-US" sz="1600" b="0"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ea typeface="宋体" panose="02010600030101010101" pitchFamily="2" charset="-122"/>
                          <a:cs typeface="+mn-lt"/>
                        </a:rPr>
                        <a:t>6.0.6</a:t>
                      </a:r>
                      <a:endParaRPr lang="en-US" altLang="en-US" sz="1600" b="0"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ea typeface="宋体" panose="02010600030101010101" pitchFamily="2" charset="-122"/>
                          <a:cs typeface="+mn-lt"/>
                        </a:rPr>
                        <a:t>Gcc</a:t>
                      </a:r>
                      <a:endParaRPr lang="en-US" altLang="en-US" sz="1600" b="0"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ea typeface="宋体" panose="02010600030101010101" pitchFamily="2" charset="-122"/>
                          <a:cs typeface="+mn-lt"/>
                        </a:rPr>
                        <a:t>9.3.1</a:t>
                      </a:r>
                      <a:endParaRPr lang="en-US" altLang="en-US" sz="1600" b="0"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6440805" y="1777365"/>
            <a:ext cx="2893060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Redis的Linux安装环境信息</a:t>
            </a:r>
            <a:r>
              <a:rPr lang="zh-CN" altLang="en-US" sz="1600" dirty="0">
                <a:latin typeface="+mj-ea"/>
                <a:sym typeface="+mn-ea"/>
              </a:rPr>
              <a:t>：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环境搭建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188" y="12686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2" name="矩形 1"/>
          <p:cNvSpPr/>
          <p:nvPr/>
        </p:nvSpPr>
        <p:spPr>
          <a:xfrm>
            <a:off x="1253490" y="1268730"/>
            <a:ext cx="518731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 dirty="0">
                <a:latin typeface="+mj-ea"/>
                <a:sym typeface="+mn-ea"/>
              </a:rPr>
              <a:t>Redis安装-</a:t>
            </a:r>
            <a:r>
              <a:rPr sz="2400">
                <a:latin typeface="+mj-ea"/>
                <a:sym typeface="+mn-ea"/>
              </a:rPr>
              <a:t>在</a:t>
            </a:r>
            <a:r>
              <a:rPr lang="en-US" sz="2400">
                <a:latin typeface="+mj-ea"/>
                <a:sym typeface="+mn-ea"/>
              </a:rPr>
              <a:t>Linux</a:t>
            </a:r>
            <a:r>
              <a:rPr sz="2400">
                <a:latin typeface="+mj-ea"/>
                <a:sym typeface="+mn-ea"/>
              </a:rPr>
              <a:t>下安装Redis</a:t>
            </a:r>
            <a:endParaRPr lang="en-US" altLang="zh-CN" sz="2400" dirty="0">
              <a:latin typeface="+mj-ea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60805" y="1722120"/>
            <a:ext cx="4304030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1600" b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首先，安装</a:t>
            </a:r>
            <a:r>
              <a:rPr lang="en-US" sz="1600" b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gcc</a:t>
            </a:r>
            <a:r>
              <a:rPr lang="zh-CN" sz="1600" b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基础依赖包，使用如下命令：</a:t>
            </a:r>
            <a:endParaRPr lang="zh-CN" altLang="en-US" sz="1600" b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360" y="2132965"/>
            <a:ext cx="2171700" cy="1905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56360" y="2397125"/>
            <a:ext cx="625665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buClrTx/>
              <a:buSzTx/>
              <a:buFontTx/>
            </a:pPr>
            <a:r>
              <a:rPr lang="zh-CN" sz="16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为了编译最新版本的Redis源码还需要使用 devtoolset升级gcc版本：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6360" y="2727325"/>
            <a:ext cx="5267325" cy="7334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60805" y="3523615"/>
            <a:ext cx="872363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buClrTx/>
              <a:buSzTx/>
              <a:buFontTx/>
            </a:pPr>
            <a:r>
              <a:rPr lang="zh-CN" sz="16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安装devtoolset后,需要输入</a:t>
            </a:r>
            <a:r>
              <a:rPr lang="zh-CN" sz="1600">
                <a:solidFill>
                  <a:schemeClr val="accent3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scl enable devtoolset-9 bash</a:t>
            </a:r>
            <a:r>
              <a:rPr lang="zh-CN" sz="16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来启动devtoolset。</a:t>
            </a:r>
          </a:p>
          <a:p>
            <a:pPr>
              <a:buClrTx/>
              <a:buSzTx/>
              <a:buFontTx/>
            </a:pPr>
            <a:r>
              <a:rPr lang="zh-CN" sz="16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启动devtoolset后仅针对本次会话有效,若重新登陆Linux，需要再次使用</a:t>
            </a:r>
            <a:r>
              <a:rPr lang="zh-CN" sz="1600">
                <a:solidFill>
                  <a:schemeClr val="accent3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scl</a:t>
            </a:r>
            <a:r>
              <a:rPr lang="zh-CN" sz="16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命令激活devtoolset。</a:t>
            </a:r>
          </a:p>
          <a:p>
            <a:pPr>
              <a:buClrTx/>
              <a:buSzTx/>
              <a:buFontTx/>
            </a:pPr>
            <a:r>
              <a:rPr lang="zh-CN" sz="16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若要使devtoolset长期有效，需要输入</a:t>
            </a:r>
            <a:r>
              <a:rPr lang="zh-CN" sz="1600">
                <a:solidFill>
                  <a:schemeClr val="accent3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echo "source /opt/rh/devtoolset-9/enable" &gt;&gt;/etc/profile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360805" y="4371340"/>
            <a:ext cx="863028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sz="16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输入gcc -v命令查看升级后的gcc 版本，如图所示，可以看出当前的gcc版本为9.3.1，使用这个版本的gcc来编译Redis源码</a:t>
            </a:r>
          </a:p>
        </p:txBody>
      </p:sp>
      <p:pic>
        <p:nvPicPr>
          <p:cNvPr id="147" name="图片 1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9375" y="4972685"/>
            <a:ext cx="7555230" cy="139001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3"/>
          <p:cNvSpPr txBox="1"/>
          <p:nvPr/>
        </p:nvSpPr>
        <p:spPr>
          <a:xfrm>
            <a:off x="669925" y="5602927"/>
            <a:ext cx="10850563" cy="2962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Date</a:t>
            </a:r>
            <a:endParaRPr lang="zh-CN" altLang="en-US" dirty="0"/>
          </a:p>
        </p:txBody>
      </p:sp>
      <p:sp>
        <p:nvSpPr>
          <p:cNvPr id="19" name="任意多边形: 形状 18"/>
          <p:cNvSpPr/>
          <p:nvPr/>
        </p:nvSpPr>
        <p:spPr>
          <a:xfrm>
            <a:off x="-9525" y="-1"/>
            <a:ext cx="12201525" cy="1255073"/>
          </a:xfrm>
          <a:custGeom>
            <a:avLst/>
            <a:gdLst>
              <a:gd name="connsiteX0" fmla="*/ 19050 w 12201525"/>
              <a:gd name="connsiteY0" fmla="*/ 0 h 1028700"/>
              <a:gd name="connsiteX1" fmla="*/ 0 w 12201525"/>
              <a:gd name="connsiteY1" fmla="*/ 1028700 h 1028700"/>
              <a:gd name="connsiteX2" fmla="*/ 1743075 w 12201525"/>
              <a:gd name="connsiteY2" fmla="*/ 1028700 h 1028700"/>
              <a:gd name="connsiteX3" fmla="*/ 4381500 w 12201525"/>
              <a:gd name="connsiteY3" fmla="*/ 466725 h 1028700"/>
              <a:gd name="connsiteX4" fmla="*/ 6572250 w 12201525"/>
              <a:gd name="connsiteY4" fmla="*/ 285750 h 1028700"/>
              <a:gd name="connsiteX5" fmla="*/ 9115425 w 12201525"/>
              <a:gd name="connsiteY5" fmla="*/ 352425 h 1028700"/>
              <a:gd name="connsiteX6" fmla="*/ 11220450 w 12201525"/>
              <a:gd name="connsiteY6" fmla="*/ 619125 h 1028700"/>
              <a:gd name="connsiteX7" fmla="*/ 12201525 w 12201525"/>
              <a:gd name="connsiteY7" fmla="*/ 762000 h 1028700"/>
              <a:gd name="connsiteX8" fmla="*/ 12182475 w 12201525"/>
              <a:gd name="connsiteY8" fmla="*/ 0 h 1028700"/>
              <a:gd name="connsiteX9" fmla="*/ 19050 w 12201525"/>
              <a:gd name="connsiteY9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525" h="1028700">
                <a:moveTo>
                  <a:pt x="19050" y="0"/>
                </a:moveTo>
                <a:lnTo>
                  <a:pt x="0" y="1028700"/>
                </a:lnTo>
                <a:lnTo>
                  <a:pt x="1743075" y="1028700"/>
                </a:lnTo>
                <a:lnTo>
                  <a:pt x="4381500" y="466725"/>
                </a:lnTo>
                <a:lnTo>
                  <a:pt x="6572250" y="285750"/>
                </a:lnTo>
                <a:lnTo>
                  <a:pt x="9115425" y="352425"/>
                </a:lnTo>
                <a:lnTo>
                  <a:pt x="11220450" y="619125"/>
                </a:lnTo>
                <a:lnTo>
                  <a:pt x="12201525" y="762000"/>
                </a:lnTo>
                <a:lnTo>
                  <a:pt x="12182475" y="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71525" y="25783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内容导航：</a:t>
            </a:r>
          </a:p>
        </p:txBody>
      </p:sp>
      <p:sp>
        <p:nvSpPr>
          <p:cNvPr id="22" name="矩形 21"/>
          <p:cNvSpPr/>
          <p:nvPr/>
        </p:nvSpPr>
        <p:spPr>
          <a:xfrm>
            <a:off x="1696469" y="1737498"/>
            <a:ext cx="4500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1.1 </a:t>
            </a:r>
            <a:r>
              <a:rPr lang="en-US" altLang="zh-CN" sz="2400" b="1" dirty="0" err="1" smtClean="0">
                <a:solidFill>
                  <a:srgbClr val="0000FF"/>
                </a:solidFill>
                <a:latin typeface="+mj-ea"/>
                <a:ea typeface="+mj-ea"/>
              </a:rPr>
              <a:t>Redis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快速入门</a:t>
            </a:r>
            <a:endParaRPr lang="en-US" altLang="zh-CN" sz="2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696469" y="2375673"/>
            <a:ext cx="36821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1.2 </a:t>
            </a:r>
            <a:r>
              <a:rPr lang="en-US" altLang="zh-CN" sz="2400" dirty="0" err="1" smtClean="0">
                <a:latin typeface="+mj-ea"/>
              </a:rPr>
              <a:t>Redis</a:t>
            </a:r>
            <a:r>
              <a:rPr lang="zh-CN" altLang="en-US" sz="2400" dirty="0" smtClean="0">
                <a:latin typeface="+mj-ea"/>
              </a:rPr>
              <a:t>环境搭建</a:t>
            </a:r>
            <a:endParaRPr lang="en-US" altLang="zh-CN" sz="2400" dirty="0">
              <a:latin typeface="+mj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696468" y="2994798"/>
            <a:ext cx="3488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1.3 </a:t>
            </a:r>
            <a:r>
              <a:rPr lang="en-US" altLang="zh-CN" sz="2400" dirty="0" err="1" smtClean="0">
                <a:latin typeface="+mj-ea"/>
              </a:rPr>
              <a:t>Redis</a:t>
            </a:r>
            <a:r>
              <a:rPr lang="zh-CN" altLang="en-US" sz="2400" dirty="0" smtClean="0">
                <a:latin typeface="+mj-ea"/>
              </a:rPr>
              <a:t>可视化工具</a:t>
            </a:r>
            <a:endParaRPr lang="en-US" altLang="zh-CN" sz="2400" dirty="0">
              <a:latin typeface="+mj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696468" y="3613923"/>
            <a:ext cx="3488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1.4 </a:t>
            </a:r>
            <a:r>
              <a:rPr lang="zh-CN" altLang="en-US" sz="2400" dirty="0" smtClean="0">
                <a:latin typeface="+mj-ea"/>
              </a:rPr>
              <a:t>搭建</a:t>
            </a:r>
            <a:r>
              <a:rPr lang="en-US" altLang="zh-CN" sz="2400" dirty="0" err="1" smtClean="0">
                <a:latin typeface="+mj-ea"/>
              </a:rPr>
              <a:t>Redis</a:t>
            </a:r>
            <a:r>
              <a:rPr lang="zh-CN" altLang="en-US" sz="2400" dirty="0" smtClean="0">
                <a:latin typeface="+mj-ea"/>
              </a:rPr>
              <a:t>集群环境</a:t>
            </a:r>
            <a:endParaRPr lang="zh-CN" altLang="en-US" sz="2400" dirty="0">
              <a:latin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395099" y="2386337"/>
            <a:ext cx="35958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000000"/>
                </a:solidFill>
              </a:rPr>
              <a:t>第</a:t>
            </a:r>
            <a:r>
              <a:rPr lang="en-US" altLang="zh-CN" sz="3600" dirty="0">
                <a:solidFill>
                  <a:srgbClr val="000000"/>
                </a:solidFill>
              </a:rPr>
              <a:t>1</a:t>
            </a:r>
            <a:r>
              <a:rPr lang="zh-CN" altLang="en-US" sz="3600" dirty="0">
                <a:solidFill>
                  <a:srgbClr val="000000"/>
                </a:solidFill>
              </a:rPr>
              <a:t>章 </a:t>
            </a:r>
            <a:r>
              <a:rPr lang="zh-CN" altLang="en-US" sz="3600" dirty="0" smtClean="0">
                <a:solidFill>
                  <a:srgbClr val="000000"/>
                </a:solidFill>
              </a:rPr>
              <a:t>初识</a:t>
            </a:r>
            <a:r>
              <a:rPr lang="en-US" altLang="zh-CN" sz="3600" dirty="0" err="1" smtClean="0">
                <a:solidFill>
                  <a:srgbClr val="000000"/>
                </a:solidFill>
              </a:rPr>
              <a:t>Redis</a:t>
            </a:r>
            <a:endParaRPr lang="zh-CN" altLang="en-US" sz="3600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7421733" y="3190471"/>
            <a:ext cx="41253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-9526" y="6375042"/>
            <a:ext cx="12201526" cy="4829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/>
        </p:nvSpPr>
        <p:spPr bwMode="auto">
          <a:xfrm>
            <a:off x="-9526" y="243850"/>
            <a:ext cx="12201525" cy="1128723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14000">
                <a:schemeClr val="accent2"/>
              </a:gs>
              <a:gs pos="84000">
                <a:srgbClr val="FFFF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475" y="261476"/>
            <a:ext cx="527050" cy="52705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1690963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28562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941097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355957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环境搭建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188" y="12686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2" name="矩形 1"/>
          <p:cNvSpPr/>
          <p:nvPr/>
        </p:nvSpPr>
        <p:spPr>
          <a:xfrm>
            <a:off x="1253490" y="1268730"/>
            <a:ext cx="518731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 dirty="0">
                <a:latin typeface="+mj-ea"/>
                <a:sym typeface="+mn-ea"/>
              </a:rPr>
              <a:t>Redis安装-</a:t>
            </a:r>
            <a:r>
              <a:rPr sz="2400">
                <a:latin typeface="+mj-ea"/>
                <a:sym typeface="+mn-ea"/>
              </a:rPr>
              <a:t>在</a:t>
            </a:r>
            <a:r>
              <a:rPr lang="en-US" sz="2400">
                <a:latin typeface="+mj-ea"/>
                <a:sym typeface="+mn-ea"/>
              </a:rPr>
              <a:t>Linux</a:t>
            </a:r>
            <a:r>
              <a:rPr sz="2400">
                <a:latin typeface="+mj-ea"/>
                <a:sym typeface="+mn-ea"/>
              </a:rPr>
              <a:t>下安装Redis</a:t>
            </a:r>
            <a:endParaRPr lang="en-US" altLang="zh-CN" sz="2400" dirty="0">
              <a:latin typeface="+mj-ea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360805" y="1795780"/>
            <a:ext cx="696785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buClrTx/>
              <a:buSzTx/>
              <a:buFontTx/>
            </a:pPr>
            <a:r>
              <a:rPr lang="zh-CN" sz="16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建立Redis下载文件夹 /upload，在这个目录里下载最新版本的Redis源码包：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385" y="2199640"/>
            <a:ext cx="4581525" cy="5334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60805" y="2799715"/>
            <a:ext cx="194119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buClrTx/>
              <a:buSzTx/>
              <a:buFontTx/>
            </a:pPr>
            <a:r>
              <a:rPr lang="zh-CN" sz="16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解压缩Redis压缩包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6385" y="3136900"/>
            <a:ext cx="2600325" cy="1809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360805" y="3371215"/>
            <a:ext cx="185610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buClrTx/>
              <a:buSzTx/>
              <a:buFontTx/>
            </a:pPr>
            <a:r>
              <a:rPr lang="zh-CN" sz="16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进入解压后的目录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6385" y="3741420"/>
            <a:ext cx="1600200" cy="1905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360805" y="4039235"/>
            <a:ext cx="306514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buClrTx/>
              <a:buSzTx/>
              <a:buFontTx/>
            </a:pPr>
            <a:r>
              <a:rPr lang="zh-CN" sz="16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使用make命令编译Redis源文件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6385" y="4376420"/>
            <a:ext cx="876300" cy="20002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360805" y="4707255"/>
            <a:ext cx="237172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sz="16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编译成功后，安装Redis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6385" y="5053330"/>
            <a:ext cx="3000375" cy="17145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环境搭建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188" y="12686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2" name="矩形 1"/>
          <p:cNvSpPr/>
          <p:nvPr/>
        </p:nvSpPr>
        <p:spPr>
          <a:xfrm>
            <a:off x="1253490" y="1268730"/>
            <a:ext cx="518731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 dirty="0">
                <a:latin typeface="+mj-ea"/>
                <a:sym typeface="+mn-ea"/>
              </a:rPr>
              <a:t>Redis安装-</a:t>
            </a:r>
            <a:r>
              <a:rPr sz="2400">
                <a:latin typeface="+mj-ea"/>
                <a:sym typeface="+mn-ea"/>
              </a:rPr>
              <a:t>在</a:t>
            </a:r>
            <a:r>
              <a:rPr lang="en-US" sz="2400">
                <a:latin typeface="+mj-ea"/>
                <a:sym typeface="+mn-ea"/>
              </a:rPr>
              <a:t>Linux</a:t>
            </a:r>
            <a:r>
              <a:rPr sz="2400">
                <a:latin typeface="+mj-ea"/>
                <a:sym typeface="+mn-ea"/>
              </a:rPr>
              <a:t>下安装Redis</a:t>
            </a:r>
            <a:endParaRPr lang="en-US" altLang="zh-CN" sz="2400" dirty="0">
              <a:latin typeface="+mj-ea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53490" y="1729105"/>
            <a:ext cx="8302625" cy="1568450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make命令使用的参数PREFIX代表安装路径，参数要大写。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执行make命令后会自动把Redis的可执行命令复制到 “/usr/local/redis/bin”目录下，这样执行Redis命令时，就不用输入完整路径了。进入安装目录bin下，此时的目录结构如图：</a:t>
            </a:r>
          </a:p>
        </p:txBody>
      </p:sp>
      <p:pic>
        <p:nvPicPr>
          <p:cNvPr id="162" name="图片 1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595" y="3788093"/>
            <a:ext cx="3314700" cy="16922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545455" y="3687445"/>
            <a:ext cx="4658360" cy="1599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28600"/>
            <a:r>
              <a:rPr lang="en-US" sz="1400" b="1">
                <a:latin typeface="Calibri" panose="020F0502020204030204" charset="0"/>
                <a:ea typeface="宋体" panose="02010600030101010101" pitchFamily="2" charset="-122"/>
              </a:rPr>
              <a:t>Redis</a:t>
            </a:r>
            <a:r>
              <a:rPr lang="zh-CN" sz="1400" b="1">
                <a:latin typeface="Calibri" panose="020F0502020204030204" charset="0"/>
                <a:ea typeface="宋体" panose="02010600030101010101" pitchFamily="2" charset="-122"/>
              </a:rPr>
              <a:t>的</a:t>
            </a:r>
            <a:r>
              <a:rPr lang="en-US" sz="1400" b="1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bin</a:t>
            </a:r>
            <a:r>
              <a:rPr lang="zh-CN" sz="1400" b="1">
                <a:latin typeface="Calibri" panose="020F0502020204030204" charset="0"/>
                <a:ea typeface="宋体" panose="02010600030101010101" pitchFamily="2" charset="-122"/>
              </a:rPr>
              <a:t>目录下的文件如下：</a:t>
            </a:r>
            <a:endParaRPr lang="en-US" sz="1400" b="0">
              <a:latin typeface="Wingdings" panose="05000000000000000000" charset="0"/>
              <a:ea typeface="宋体" panose="02010600030101010101" pitchFamily="2" charset="-122"/>
            </a:endParaRPr>
          </a:p>
          <a:p>
            <a:pPr indent="228600"/>
            <a:r>
              <a:rPr lang="en-US" sz="1400" b="0">
                <a:latin typeface="Wingdings" panose="05000000000000000000" charset="0"/>
                <a:ea typeface="宋体" panose="02010600030101010101" pitchFamily="2" charset="-122"/>
              </a:rPr>
              <a:t>l </a:t>
            </a:r>
            <a:r>
              <a:rPr lang="en-US" sz="1400" b="0">
                <a:latin typeface="Calibri" panose="020F0502020204030204" charset="0"/>
                <a:ea typeface="宋体" panose="02010600030101010101" pitchFamily="2" charset="-122"/>
              </a:rPr>
              <a:t>redis-benchmark </a:t>
            </a:r>
            <a:r>
              <a:rPr lang="en-US" sz="14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		R</a:t>
            </a:r>
            <a:r>
              <a:rPr lang="en-US" sz="1400" b="0">
                <a:latin typeface="Calibri" panose="020F0502020204030204" charset="0"/>
                <a:ea typeface="宋体" panose="02010600030101010101" pitchFamily="2" charset="-122"/>
              </a:rPr>
              <a:t>edis</a:t>
            </a:r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性能测试工具</a:t>
            </a:r>
            <a:endParaRPr lang="en-US" sz="1400" b="0">
              <a:latin typeface="Wingdings" panose="05000000000000000000" charset="0"/>
              <a:ea typeface="宋体" panose="02010600030101010101" pitchFamily="2" charset="-122"/>
            </a:endParaRPr>
          </a:p>
          <a:p>
            <a:pPr indent="228600"/>
            <a:r>
              <a:rPr lang="en-US" sz="1400" b="0">
                <a:latin typeface="Wingdings" panose="05000000000000000000" charset="0"/>
                <a:ea typeface="宋体" panose="02010600030101010101" pitchFamily="2" charset="-122"/>
              </a:rPr>
              <a:t>l </a:t>
            </a:r>
            <a:r>
              <a:rPr lang="en-US" sz="1400" b="0">
                <a:latin typeface="Calibri" panose="020F0502020204030204" charset="0"/>
                <a:ea typeface="宋体" panose="02010600030101010101" pitchFamily="2" charset="-122"/>
              </a:rPr>
              <a:t>redis-check-aof AOF</a:t>
            </a:r>
            <a:r>
              <a:rPr lang="en-US" sz="14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		</a:t>
            </a:r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文件修复工具</a:t>
            </a:r>
            <a:endParaRPr lang="en-US" sz="1400" b="0">
              <a:latin typeface="Wingdings" panose="05000000000000000000" charset="0"/>
              <a:ea typeface="宋体" panose="02010600030101010101" pitchFamily="2" charset="-122"/>
            </a:endParaRPr>
          </a:p>
          <a:p>
            <a:pPr indent="228600"/>
            <a:r>
              <a:rPr lang="en-US" sz="1400" b="0">
                <a:latin typeface="Wingdings" panose="05000000000000000000" charset="0"/>
                <a:ea typeface="宋体" panose="02010600030101010101" pitchFamily="2" charset="-122"/>
              </a:rPr>
              <a:t>l </a:t>
            </a:r>
            <a:r>
              <a:rPr lang="en-US" sz="1400" b="0">
                <a:latin typeface="Calibri" panose="020F0502020204030204" charset="0"/>
                <a:ea typeface="宋体" panose="02010600030101010101" pitchFamily="2" charset="-122"/>
              </a:rPr>
              <a:t>redis-check-rdb RDB</a:t>
            </a:r>
            <a:r>
              <a:rPr lang="en-US" sz="14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		</a:t>
            </a:r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文件修复工具</a:t>
            </a:r>
            <a:endParaRPr lang="en-US" sz="1400" b="0">
              <a:latin typeface="Wingdings" panose="05000000000000000000" charset="0"/>
              <a:ea typeface="宋体" panose="02010600030101010101" pitchFamily="2" charset="-122"/>
            </a:endParaRPr>
          </a:p>
          <a:p>
            <a:pPr indent="228600"/>
            <a:r>
              <a:rPr lang="en-US" sz="1400" b="0">
                <a:latin typeface="Wingdings" panose="05000000000000000000" charset="0"/>
                <a:ea typeface="宋体" panose="02010600030101010101" pitchFamily="2" charset="-122"/>
              </a:rPr>
              <a:t>l </a:t>
            </a:r>
            <a:r>
              <a:rPr lang="en-US" sz="1400" b="0">
                <a:latin typeface="Calibri" panose="020F0502020204030204" charset="0"/>
                <a:ea typeface="宋体" panose="02010600030101010101" pitchFamily="2" charset="-122"/>
              </a:rPr>
              <a:t>redis-cli </a:t>
            </a:r>
            <a:r>
              <a:rPr lang="en-US" sz="14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			R</a:t>
            </a:r>
            <a:r>
              <a:rPr lang="en-US" sz="1400" b="0">
                <a:latin typeface="Calibri" panose="020F0502020204030204" charset="0"/>
                <a:ea typeface="宋体" panose="02010600030101010101" pitchFamily="2" charset="-122"/>
              </a:rPr>
              <a:t>edis</a:t>
            </a:r>
            <a:r>
              <a:rPr lang="en-US" sz="14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命令行客户端</a:t>
            </a:r>
            <a:endParaRPr lang="en-US" sz="1400" b="0">
              <a:latin typeface="Wingdings" panose="05000000000000000000" charset="0"/>
              <a:ea typeface="宋体" panose="02010600030101010101" pitchFamily="2" charset="-122"/>
            </a:endParaRPr>
          </a:p>
          <a:p>
            <a:pPr indent="228600"/>
            <a:r>
              <a:rPr lang="en-US" sz="1400" b="0">
                <a:latin typeface="Wingdings" panose="05000000000000000000" charset="0"/>
                <a:ea typeface="宋体" panose="02010600030101010101" pitchFamily="2" charset="-122"/>
              </a:rPr>
              <a:t>l </a:t>
            </a:r>
            <a:r>
              <a:rPr lang="en-US" sz="1400" b="0">
                <a:latin typeface="Calibri" panose="020F0502020204030204" charset="0"/>
                <a:ea typeface="宋体" panose="02010600030101010101" pitchFamily="2" charset="-122"/>
              </a:rPr>
              <a:t>redis-sentinal </a:t>
            </a:r>
            <a:r>
              <a:rPr lang="en-US" sz="14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		R</a:t>
            </a:r>
            <a:r>
              <a:rPr lang="en-US" sz="1400" b="0">
                <a:latin typeface="Calibri" panose="020F0502020204030204" charset="0"/>
                <a:ea typeface="宋体" panose="02010600030101010101" pitchFamily="2" charset="-122"/>
              </a:rPr>
              <a:t>edis</a:t>
            </a:r>
            <a:r>
              <a:rPr lang="en-US" sz="14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集群管理工具</a:t>
            </a:r>
            <a:endParaRPr lang="en-US" sz="1400" b="0">
              <a:latin typeface="Wingdings" panose="05000000000000000000" charset="0"/>
              <a:ea typeface="宋体" panose="02010600030101010101" pitchFamily="2" charset="-122"/>
            </a:endParaRPr>
          </a:p>
          <a:p>
            <a:pPr indent="228600"/>
            <a:r>
              <a:rPr lang="en-US" sz="1400" b="0">
                <a:latin typeface="Wingdings" panose="05000000000000000000" charset="0"/>
                <a:ea typeface="宋体" panose="02010600030101010101" pitchFamily="2" charset="-122"/>
              </a:rPr>
              <a:t>l </a:t>
            </a:r>
            <a:r>
              <a:rPr lang="en-US" sz="1400" b="0">
                <a:latin typeface="Calibri" panose="020F0502020204030204" charset="0"/>
                <a:ea typeface="宋体" panose="02010600030101010101" pitchFamily="2" charset="-122"/>
              </a:rPr>
              <a:t>redis-server</a:t>
            </a:r>
            <a:r>
              <a:rPr lang="en-US" sz="14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		R</a:t>
            </a:r>
            <a:r>
              <a:rPr lang="en-US" sz="1400" b="0">
                <a:latin typeface="Calibri" panose="020F0502020204030204" charset="0"/>
                <a:ea typeface="宋体" panose="02010600030101010101" pitchFamily="2" charset="-122"/>
              </a:rPr>
              <a:t>edis</a:t>
            </a:r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服务进程命令</a:t>
            </a:r>
            <a:endParaRPr lang="zh-CN" altLang="en-US" sz="14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环境搭建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188" y="12686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2" name="矩形 1"/>
          <p:cNvSpPr/>
          <p:nvPr/>
        </p:nvSpPr>
        <p:spPr>
          <a:xfrm>
            <a:off x="1253490" y="1268730"/>
            <a:ext cx="518731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 dirty="0">
                <a:latin typeface="+mj-ea"/>
                <a:sym typeface="+mn-ea"/>
              </a:rPr>
              <a:t>Redis安装-</a:t>
            </a:r>
            <a:r>
              <a:rPr sz="2400">
                <a:latin typeface="+mj-ea"/>
                <a:sym typeface="+mn-ea"/>
              </a:rPr>
              <a:t>在</a:t>
            </a:r>
            <a:r>
              <a:rPr lang="en-US" sz="2400">
                <a:latin typeface="+mj-ea"/>
                <a:sym typeface="+mn-ea"/>
              </a:rPr>
              <a:t>Linux</a:t>
            </a:r>
            <a:r>
              <a:rPr sz="2400">
                <a:latin typeface="+mj-ea"/>
                <a:sym typeface="+mn-ea"/>
              </a:rPr>
              <a:t>下安装Redis</a:t>
            </a:r>
            <a:endParaRPr lang="en-US" altLang="zh-CN" sz="2400" dirty="0">
              <a:latin typeface="+mj-ea"/>
              <a:sym typeface="+mn-ea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1271905" y="1729105"/>
            <a:ext cx="10246360" cy="58356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安装成功后，需要对Redis进行部署，把Redis的配置文件redis.conf拷贝到 “/usr/local/redis/conf”目录下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070" y="2379345"/>
            <a:ext cx="2895600" cy="3619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271905" y="2595245"/>
            <a:ext cx="8858250" cy="107632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这时在”/usr/local/redis/bin”目录下就包含Redis所有的可执行命令, 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在”/usr/local/redis/conf”目录下放置redis的配置文件redis.conf。目录结构如图</a:t>
            </a:r>
          </a:p>
        </p:txBody>
      </p:sp>
      <p:pic>
        <p:nvPicPr>
          <p:cNvPr id="349" name="图片 3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070" y="3785870"/>
            <a:ext cx="2331720" cy="147828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环境搭建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188" y="12686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2" name="矩形 1"/>
          <p:cNvSpPr/>
          <p:nvPr/>
        </p:nvSpPr>
        <p:spPr>
          <a:xfrm>
            <a:off x="1253490" y="1268730"/>
            <a:ext cx="518731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 dirty="0">
                <a:latin typeface="+mj-ea"/>
                <a:sym typeface="+mn-ea"/>
              </a:rPr>
              <a:t>Redis安装-</a:t>
            </a:r>
            <a:r>
              <a:rPr sz="2400">
                <a:latin typeface="+mj-ea"/>
                <a:sym typeface="+mn-ea"/>
              </a:rPr>
              <a:t>在</a:t>
            </a:r>
            <a:r>
              <a:rPr lang="en-US" sz="2400">
                <a:latin typeface="+mj-ea"/>
                <a:sym typeface="+mn-ea"/>
              </a:rPr>
              <a:t>Linux</a:t>
            </a:r>
            <a:r>
              <a:rPr sz="2400">
                <a:latin typeface="+mj-ea"/>
                <a:sym typeface="+mn-ea"/>
              </a:rPr>
              <a:t>下安装Redis</a:t>
            </a:r>
            <a:endParaRPr lang="en-US" altLang="zh-CN" sz="2400" dirty="0">
              <a:latin typeface="+mj-ea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2230" y="1795780"/>
            <a:ext cx="8919845" cy="58356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最后，将Redis的命令所在目录添加到系统参数PATH中，修改/etc/profile文件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160" y="2463800"/>
            <a:ext cx="1504950" cy="2000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332230" y="2578100"/>
            <a:ext cx="4225290" cy="58356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在 /etc/profile文件最后一行添加以下内容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7160" y="3161665"/>
            <a:ext cx="2971800" cy="1905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332230" y="3398520"/>
            <a:ext cx="4042410" cy="58356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然后输入source命令使这个文件立即生效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7160" y="4093845"/>
            <a:ext cx="1819275" cy="18097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332230" y="4274820"/>
            <a:ext cx="4361180" cy="58356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至此， Redis在Linux上的安装和配置就结束了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环境搭建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188" y="12686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2" name="矩形 1"/>
          <p:cNvSpPr/>
          <p:nvPr/>
        </p:nvSpPr>
        <p:spPr>
          <a:xfrm>
            <a:off x="1253490" y="1268730"/>
            <a:ext cx="518731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 dirty="0">
                <a:latin typeface="+mj-ea"/>
                <a:sym typeface="+mn-ea"/>
              </a:rPr>
              <a:t>Redis安装-</a:t>
            </a:r>
            <a:r>
              <a:rPr sz="2400">
                <a:latin typeface="+mj-ea"/>
                <a:sym typeface="+mn-ea"/>
              </a:rPr>
              <a:t>在</a:t>
            </a:r>
            <a:r>
              <a:rPr lang="en-US" sz="2400">
                <a:latin typeface="+mj-ea"/>
                <a:sym typeface="+mn-ea"/>
              </a:rPr>
              <a:t>Linux</a:t>
            </a:r>
            <a:r>
              <a:rPr sz="2400">
                <a:latin typeface="+mj-ea"/>
                <a:sym typeface="+mn-ea"/>
              </a:rPr>
              <a:t>下安装Redis</a:t>
            </a:r>
            <a:endParaRPr lang="en-US" altLang="zh-CN" sz="2400" dirty="0">
              <a:latin typeface="+mj-ea"/>
              <a:sym typeface="+mn-ea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1369695" y="2247265"/>
            <a:ext cx="3602990" cy="304609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1 启动Redis服务器并加载配置文件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2 查看Redis状态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3 启动Redis客户端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4 设置RDB快照地址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5 开启Redis多线程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6 停止Redis服务器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69695" y="1878965"/>
            <a:ext cx="24244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latin typeface="+mj-ea"/>
                <a:sym typeface="+mn-ea"/>
              </a:rPr>
              <a:t>Redis</a:t>
            </a:r>
            <a:r>
              <a:rPr lang="zh-CN" altLang="en-US">
                <a:latin typeface="+mj-ea"/>
                <a:sym typeface="+mn-ea"/>
              </a:rPr>
              <a:t>服务启动与关闭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环境搭建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188" y="12686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2" name="矩形 1"/>
          <p:cNvSpPr/>
          <p:nvPr/>
        </p:nvSpPr>
        <p:spPr>
          <a:xfrm>
            <a:off x="1253490" y="1268730"/>
            <a:ext cx="518731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 dirty="0">
                <a:latin typeface="+mj-ea"/>
                <a:sym typeface="+mn-ea"/>
              </a:rPr>
              <a:t>Redis安装-</a:t>
            </a:r>
            <a:r>
              <a:rPr sz="2400">
                <a:latin typeface="+mj-ea"/>
                <a:sym typeface="+mn-ea"/>
              </a:rPr>
              <a:t>在</a:t>
            </a:r>
            <a:r>
              <a:rPr lang="en-US" sz="2400">
                <a:latin typeface="+mj-ea"/>
                <a:sym typeface="+mn-ea"/>
              </a:rPr>
              <a:t>Linux</a:t>
            </a:r>
            <a:r>
              <a:rPr sz="2400">
                <a:latin typeface="+mj-ea"/>
                <a:sym typeface="+mn-ea"/>
              </a:rPr>
              <a:t>下安装Redis</a:t>
            </a:r>
            <a:endParaRPr lang="en-US" altLang="zh-CN" sz="2400" dirty="0">
              <a:latin typeface="+mj-ea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86840" y="1729105"/>
            <a:ext cx="3419475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1 启动Redis服务器并加载配置文件</a:t>
            </a:r>
          </a:p>
        </p:txBody>
      </p:sp>
      <p:sp>
        <p:nvSpPr>
          <p:cNvPr id="5" name="矩形 4"/>
          <p:cNvSpPr/>
          <p:nvPr/>
        </p:nvSpPr>
        <p:spPr>
          <a:xfrm>
            <a:off x="1386840" y="2004695"/>
            <a:ext cx="10257155" cy="82994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启动Redis的服务器分为前台启动服务器和后台启动服务器。前台启动Redis服务器将占用当前命令行，从前台启动Redis服务器时，执行redis-server命令时需要指定配置文件redis.conf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685" y="2904490"/>
            <a:ext cx="3629025" cy="1809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386840" y="3155315"/>
            <a:ext cx="869886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前台启动Redis服务器成功后如图所示，这个界面将占用命令行，退出请按 “Ctrl + C”组合键</a:t>
            </a:r>
          </a:p>
        </p:txBody>
      </p:sp>
      <p:pic>
        <p:nvPicPr>
          <p:cNvPr id="149" name="图片 1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9230" y="3937000"/>
            <a:ext cx="5661660" cy="226187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348855" y="3685540"/>
            <a:ext cx="4164330" cy="267652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400" dirty="0">
                <a:latin typeface="+mj-ea"/>
                <a:sym typeface="+mn-ea"/>
              </a:rPr>
              <a:t>这里直接执行Redis-server 命令启动的Redis服务器，是在前台直接运行的(效果如上图)，也就是说，执行完该命令后，如果Linux关闭当前会话，则Redis服务也随即关闭。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400" dirty="0">
                <a:latin typeface="+mj-ea"/>
                <a:sym typeface="+mn-ea"/>
              </a:rPr>
              <a:t>从后台启动Redis服务,需要指定启动Redis的配置文件redis.conf,Linux下Redis开机自启动章节。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400" dirty="0">
                <a:latin typeface="+mj-ea"/>
                <a:sym typeface="+mn-ea"/>
              </a:rPr>
              <a:t>       如果要后台启动Redis服务，需要修改redis.conf里的daemonize对应的参数改为yes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环境搭建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188" y="12686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2" name="矩形 1"/>
          <p:cNvSpPr/>
          <p:nvPr/>
        </p:nvSpPr>
        <p:spPr>
          <a:xfrm>
            <a:off x="1253490" y="1268730"/>
            <a:ext cx="518731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 dirty="0">
                <a:latin typeface="+mj-ea"/>
                <a:sym typeface="+mn-ea"/>
              </a:rPr>
              <a:t>Redis安装-</a:t>
            </a:r>
            <a:r>
              <a:rPr sz="2400">
                <a:latin typeface="+mj-ea"/>
                <a:sym typeface="+mn-ea"/>
              </a:rPr>
              <a:t>在</a:t>
            </a:r>
            <a:r>
              <a:rPr lang="en-US" sz="2400">
                <a:latin typeface="+mj-ea"/>
                <a:sym typeface="+mn-ea"/>
              </a:rPr>
              <a:t>Linux</a:t>
            </a:r>
            <a:r>
              <a:rPr sz="2400">
                <a:latin typeface="+mj-ea"/>
                <a:sym typeface="+mn-ea"/>
              </a:rPr>
              <a:t>下安装Redis</a:t>
            </a:r>
            <a:endParaRPr lang="en-US" altLang="zh-CN" sz="2400" dirty="0">
              <a:latin typeface="+mj-ea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86840" y="1729105"/>
            <a:ext cx="192722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2 查看Redis状态</a:t>
            </a:r>
          </a:p>
        </p:txBody>
      </p:sp>
      <p:sp>
        <p:nvSpPr>
          <p:cNvPr id="100" name="矩形 99"/>
          <p:cNvSpPr/>
          <p:nvPr/>
        </p:nvSpPr>
        <p:spPr>
          <a:xfrm>
            <a:off x="1537335" y="2097405"/>
            <a:ext cx="661733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启动Redis服务器后可以输入ps -ef | grep redis 命令查看Redis的进程</a:t>
            </a:r>
          </a:p>
        </p:txBody>
      </p:sp>
      <p:pic>
        <p:nvPicPr>
          <p:cNvPr id="39" name="图片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065" y="2638425"/>
            <a:ext cx="4777740" cy="35052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537335" y="3086735"/>
            <a:ext cx="7946390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如图所示，Redis的进程号(PID)是 73459, 可以输入kill -9 &lt;PID&gt; 命令关闭Redis进程</a:t>
            </a:r>
          </a:p>
        </p:txBody>
      </p:sp>
      <p:sp>
        <p:nvSpPr>
          <p:cNvPr id="9" name="矩形 8"/>
          <p:cNvSpPr/>
          <p:nvPr/>
        </p:nvSpPr>
        <p:spPr>
          <a:xfrm>
            <a:off x="1537335" y="3552825"/>
            <a:ext cx="5213350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也可以在控制台输入redis-cli shutdown命令关闭Redis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环境搭建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188" y="12686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2" name="矩形 1"/>
          <p:cNvSpPr/>
          <p:nvPr/>
        </p:nvSpPr>
        <p:spPr>
          <a:xfrm>
            <a:off x="1253490" y="1268730"/>
            <a:ext cx="518731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 dirty="0">
                <a:latin typeface="+mj-ea"/>
                <a:sym typeface="+mn-ea"/>
              </a:rPr>
              <a:t>Redis安装-</a:t>
            </a:r>
            <a:r>
              <a:rPr sz="2400">
                <a:latin typeface="+mj-ea"/>
                <a:sym typeface="+mn-ea"/>
              </a:rPr>
              <a:t>在</a:t>
            </a:r>
            <a:r>
              <a:rPr lang="en-US" sz="2400">
                <a:latin typeface="+mj-ea"/>
                <a:sym typeface="+mn-ea"/>
              </a:rPr>
              <a:t>Linux</a:t>
            </a:r>
            <a:r>
              <a:rPr sz="2400">
                <a:latin typeface="+mj-ea"/>
                <a:sym typeface="+mn-ea"/>
              </a:rPr>
              <a:t>下安装Redis</a:t>
            </a:r>
            <a:endParaRPr lang="en-US" altLang="zh-CN" sz="2400" dirty="0">
              <a:latin typeface="+mj-ea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86840" y="1729105"/>
            <a:ext cx="1988820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3 启动Redis客户端</a:t>
            </a:r>
          </a:p>
        </p:txBody>
      </p:sp>
      <p:sp>
        <p:nvSpPr>
          <p:cNvPr id="5" name="矩形 4"/>
          <p:cNvSpPr/>
          <p:nvPr/>
        </p:nvSpPr>
        <p:spPr>
          <a:xfrm>
            <a:off x="1457960" y="2097405"/>
            <a:ext cx="9276080" cy="82994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Redis服务器启动以后，就打开另一个客户端控制台(terminal), 输入redis-cli命令进行测试，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检验是否成功连接Redis服务器，如图所示</a:t>
            </a:r>
          </a:p>
        </p:txBody>
      </p:sp>
      <p:pic>
        <p:nvPicPr>
          <p:cNvPr id="45" name="图片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225" y="3053398"/>
            <a:ext cx="5274310" cy="74993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86840" y="3829685"/>
            <a:ext cx="9949180" cy="82994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如果看到此图说明Redis服务器已经正常工作，如果Redis服务器未启动，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则运行redis-cli命令时会报Could not connect to Redis at 127.0.0.1:6379: Connection refused错误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环境搭建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188" y="12686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2" name="矩形 1"/>
          <p:cNvSpPr/>
          <p:nvPr/>
        </p:nvSpPr>
        <p:spPr>
          <a:xfrm>
            <a:off x="1253490" y="1268730"/>
            <a:ext cx="518731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 dirty="0">
                <a:latin typeface="+mj-ea"/>
                <a:sym typeface="+mn-ea"/>
              </a:rPr>
              <a:t>Redis安装-</a:t>
            </a:r>
            <a:r>
              <a:rPr sz="2400">
                <a:latin typeface="+mj-ea"/>
                <a:sym typeface="+mn-ea"/>
              </a:rPr>
              <a:t>在</a:t>
            </a:r>
            <a:r>
              <a:rPr lang="en-US" sz="2400">
                <a:latin typeface="+mj-ea"/>
                <a:sym typeface="+mn-ea"/>
              </a:rPr>
              <a:t>Linux</a:t>
            </a:r>
            <a:r>
              <a:rPr sz="2400">
                <a:latin typeface="+mj-ea"/>
                <a:sym typeface="+mn-ea"/>
              </a:rPr>
              <a:t>下安装Redis</a:t>
            </a:r>
            <a:endParaRPr lang="en-US" altLang="zh-CN" sz="2400" dirty="0">
              <a:latin typeface="+mj-ea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86840" y="1729105"/>
            <a:ext cx="206946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4 设置RDB快照地址</a:t>
            </a:r>
          </a:p>
        </p:txBody>
      </p:sp>
      <p:sp>
        <p:nvSpPr>
          <p:cNvPr id="100" name="矩形 99"/>
          <p:cNvSpPr/>
          <p:nvPr/>
        </p:nvSpPr>
        <p:spPr>
          <a:xfrm>
            <a:off x="1386840" y="2097405"/>
            <a:ext cx="10080625" cy="304609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Redis提供了将内存中的数据从持久化到硬盘，以及用持久化文件来恢复数据库数据的功能，Redis支持两种形式的持久化：这部分内容在第5章Redis缓存持久化会详细解释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一种是RDB快照（snapshotting）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一种是AOF（append-only-file）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其中RDB快照是把当前内存中的数据集快照写入到磁盘，也就是 Snapshot 快照（数据库中所有键值对数据），快照的文件名默认是dump.rdb。这个dump.rdb存放位置是不固定的，是存放在启动Redis服务器时的当前目录，有两种方法修改dump.rdb的存放位置。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方法一 ：需要使用CONFIG SET dir命令来手工指定dump.rdb的存放目录，如下命令所示。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840" y="5143500"/>
            <a:ext cx="3924300" cy="10668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环境搭建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188" y="12686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2" name="矩形 1"/>
          <p:cNvSpPr/>
          <p:nvPr/>
        </p:nvSpPr>
        <p:spPr>
          <a:xfrm>
            <a:off x="1253490" y="1268730"/>
            <a:ext cx="518731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 dirty="0">
                <a:latin typeface="+mj-ea"/>
                <a:sym typeface="+mn-ea"/>
              </a:rPr>
              <a:t>Redis安装-</a:t>
            </a:r>
            <a:r>
              <a:rPr sz="2400">
                <a:latin typeface="+mj-ea"/>
                <a:sym typeface="+mn-ea"/>
              </a:rPr>
              <a:t>在</a:t>
            </a:r>
            <a:r>
              <a:rPr lang="en-US" sz="2400">
                <a:latin typeface="+mj-ea"/>
                <a:sym typeface="+mn-ea"/>
              </a:rPr>
              <a:t>Linux</a:t>
            </a:r>
            <a:r>
              <a:rPr sz="2400">
                <a:latin typeface="+mj-ea"/>
                <a:sym typeface="+mn-ea"/>
              </a:rPr>
              <a:t>下安装Redis</a:t>
            </a:r>
            <a:endParaRPr lang="en-US" altLang="zh-CN" sz="2400" dirty="0">
              <a:latin typeface="+mj-ea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86840" y="1729105"/>
            <a:ext cx="2062480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4 设置RDB快照地址</a:t>
            </a:r>
          </a:p>
        </p:txBody>
      </p:sp>
      <p:sp>
        <p:nvSpPr>
          <p:cNvPr id="5" name="矩形 4"/>
          <p:cNvSpPr/>
          <p:nvPr/>
        </p:nvSpPr>
        <p:spPr>
          <a:xfrm>
            <a:off x="1529715" y="2230755"/>
            <a:ext cx="5826760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方法二：修改redis.conf配置文件里的dir配置选项，如下所示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585" y="2846705"/>
            <a:ext cx="2105025" cy="1905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529715" y="3192780"/>
            <a:ext cx="7316470" cy="82994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然后使用输入redis-server /usr/local/redis/conf/redis.conf ，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使用redis-server命令重新加载redis.conf配置文件，使Redis的配置文件生效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简介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1505" y="3225800"/>
            <a:ext cx="10836275" cy="304609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    为了获得优异的性能，Redis采用了内存中（in-memory）数据集（dataset）的方式。同时，Redis支持数据的持久化，你可以每隔一段时间将数据集转存到磁盘上（snapshot），或者在日志尾部追加每一条操作命令（append only file,aof）。 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   Redis同样支持主从复制（master-slave replication），并且具有非常快速的非阻塞首次同步（ non-blocking first synchronization）、网络断开自动重连等功能。同时Redis还具有其它一些特性，其中包括简单的事物支持、发布订阅 （ pub/sub）、管道（pipeline）和虚拟内存（vm）等 。</a:t>
            </a:r>
          </a:p>
        </p:txBody>
      </p:sp>
      <p:sp>
        <p:nvSpPr>
          <p:cNvPr id="2" name="矩形 1"/>
          <p:cNvSpPr/>
          <p:nvPr/>
        </p:nvSpPr>
        <p:spPr>
          <a:xfrm>
            <a:off x="555625" y="955040"/>
            <a:ext cx="10836275" cy="2061210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    Redis是一款开源的、高性能的键-值存储（key-value store）。它常被称作是一款数据结构服务器（data structure server）。Redis的键值可以包括字符串（strings）类型，同时它还包括哈希（hashes）、列表（lists）、集合（sets）和 有序集合（sorted sets）等数据类型。 对于这些数据类型，你可以执行原子操作。例如：对字符串进行附加操作（append）；递增哈希中的值；向列表中增加元素；计算集合的交集、并集与差集等。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环境搭建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188" y="12686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2" name="矩形 1"/>
          <p:cNvSpPr/>
          <p:nvPr/>
        </p:nvSpPr>
        <p:spPr>
          <a:xfrm>
            <a:off x="1253490" y="1268730"/>
            <a:ext cx="518731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 dirty="0">
                <a:latin typeface="+mj-ea"/>
                <a:sym typeface="+mn-ea"/>
              </a:rPr>
              <a:t>Redis安装-</a:t>
            </a:r>
            <a:r>
              <a:rPr sz="2400">
                <a:latin typeface="+mj-ea"/>
                <a:sym typeface="+mn-ea"/>
              </a:rPr>
              <a:t>在</a:t>
            </a:r>
            <a:r>
              <a:rPr lang="en-US" sz="2400">
                <a:latin typeface="+mj-ea"/>
                <a:sym typeface="+mn-ea"/>
              </a:rPr>
              <a:t>Linux</a:t>
            </a:r>
            <a:r>
              <a:rPr sz="2400">
                <a:latin typeface="+mj-ea"/>
                <a:sym typeface="+mn-ea"/>
              </a:rPr>
              <a:t>下安装Redis</a:t>
            </a:r>
            <a:endParaRPr lang="en-US" altLang="zh-CN" sz="2400" dirty="0">
              <a:latin typeface="+mj-ea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86840" y="1729105"/>
            <a:ext cx="1988820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5 开启Redis多线程</a:t>
            </a:r>
          </a:p>
        </p:txBody>
      </p:sp>
      <p:sp>
        <p:nvSpPr>
          <p:cNvPr id="100" name="矩形 99"/>
          <p:cNvSpPr/>
          <p:nvPr/>
        </p:nvSpPr>
        <p:spPr>
          <a:xfrm>
            <a:off x="1473835" y="2103120"/>
            <a:ext cx="9109710" cy="82994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在Redis 6中加入了多线程，使用多线程来处理网络数据的读写和协议解析，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执行命令依然是单线程，要开启Redis的多线程功能，可以在redis.conf配置文件中加入以下配置项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165" y="2890520"/>
            <a:ext cx="3238500" cy="35242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499235" y="3242945"/>
            <a:ext cx="9058910" cy="1568450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io-threads线程数最多可设置为Linux服务器中CPU核心数的3/4，也就是说CPU有4个核心，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尝试把这个值设置为3，如果CPU有8个核心,尝试把这个值设置为6，但这个值不建议超过8，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当设置为多于8个线程时，不会用明显的性能提升，查看Linux服务器CPU核心数的命令是 lscpu，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如图所示</a:t>
            </a:r>
          </a:p>
        </p:txBody>
      </p:sp>
      <p:pic>
        <p:nvPicPr>
          <p:cNvPr id="146" name="图片 1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9530" y="4555490"/>
            <a:ext cx="4592955" cy="183007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368540" y="4555490"/>
            <a:ext cx="3618865" cy="1198880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可以看出CPU核心数为为4，所以io-threads配置项设置为3，读者需要根据自己机器上的实际情况进行修改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环境搭建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188" y="12686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2" name="矩形 1"/>
          <p:cNvSpPr/>
          <p:nvPr/>
        </p:nvSpPr>
        <p:spPr>
          <a:xfrm>
            <a:off x="1253490" y="1268730"/>
            <a:ext cx="518731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 dirty="0">
                <a:latin typeface="+mj-ea"/>
                <a:sym typeface="+mn-ea"/>
              </a:rPr>
              <a:t>Redis安装-</a:t>
            </a:r>
            <a:r>
              <a:rPr sz="2400">
                <a:latin typeface="+mj-ea"/>
                <a:sym typeface="+mn-ea"/>
              </a:rPr>
              <a:t>在</a:t>
            </a:r>
            <a:r>
              <a:rPr lang="en-US" sz="2400">
                <a:latin typeface="+mj-ea"/>
                <a:sym typeface="+mn-ea"/>
              </a:rPr>
              <a:t>Linux</a:t>
            </a:r>
            <a:r>
              <a:rPr sz="2400">
                <a:latin typeface="+mj-ea"/>
                <a:sym typeface="+mn-ea"/>
              </a:rPr>
              <a:t>下安装Redis</a:t>
            </a:r>
            <a:endParaRPr lang="en-US" altLang="zh-CN" sz="2400" dirty="0">
              <a:latin typeface="+mj-ea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96365" y="1729105"/>
            <a:ext cx="223964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6 停止Redis服务器</a:t>
            </a:r>
          </a:p>
        </p:txBody>
      </p:sp>
      <p:sp>
        <p:nvSpPr>
          <p:cNvPr id="5" name="矩形 4"/>
          <p:cNvSpPr/>
          <p:nvPr/>
        </p:nvSpPr>
        <p:spPr>
          <a:xfrm>
            <a:off x="1463040" y="2097405"/>
            <a:ext cx="680148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在新的客户端控制台输入shutdown 命令,会关闭Redis服务器,如图所示</a:t>
            </a:r>
          </a:p>
        </p:txBody>
      </p:sp>
      <p:pic>
        <p:nvPicPr>
          <p:cNvPr id="46" name="图片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" y="2660333"/>
            <a:ext cx="5274310" cy="102679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463040" y="3914775"/>
            <a:ext cx="297370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Redis服务器端显示如下图提示</a:t>
            </a:r>
          </a:p>
        </p:txBody>
      </p:sp>
      <p:pic>
        <p:nvPicPr>
          <p:cNvPr id="150" name="图片 1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6225" y="4471035"/>
            <a:ext cx="5274310" cy="61468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可视化工具</a:t>
            </a:r>
          </a:p>
        </p:txBody>
      </p:sp>
      <p:sp>
        <p:nvSpPr>
          <p:cNvPr id="100" name="矩形 99"/>
          <p:cNvSpPr/>
          <p:nvPr/>
        </p:nvSpPr>
        <p:spPr>
          <a:xfrm>
            <a:off x="692150" y="1008380"/>
            <a:ext cx="10807700" cy="1568450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Redis与传统的关系型数据库一样，Redis也有图形化的管理工具：RedisDesktopManager。RedisDesktopManager是一款好用的Redis桌面管理工具，支持命令控制台操作，以及常用查询keys，rename，delete等操作，读者可以去redisdestop官网下载RedisDesktopManager。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运行RedisDesktopManager界面如下图所示</a:t>
            </a:r>
          </a:p>
        </p:txBody>
      </p:sp>
      <p:pic>
        <p:nvPicPr>
          <p:cNvPr id="117" name="图片 1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80565" y="2666365"/>
            <a:ext cx="4689475" cy="342392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可视化工具</a:t>
            </a:r>
          </a:p>
        </p:txBody>
      </p:sp>
      <p:sp>
        <p:nvSpPr>
          <p:cNvPr id="22" name="矩形 21"/>
          <p:cNvSpPr/>
          <p:nvPr/>
        </p:nvSpPr>
        <p:spPr>
          <a:xfrm>
            <a:off x="1696469" y="1737498"/>
            <a:ext cx="4500146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 dirty="0">
                <a:latin typeface="+mj-ea"/>
                <a:sym typeface="+mn-ea"/>
              </a:rPr>
              <a:t>1.1 Redis快速入门</a:t>
            </a:r>
          </a:p>
        </p:txBody>
      </p:sp>
      <p:sp>
        <p:nvSpPr>
          <p:cNvPr id="23" name="矩形 22"/>
          <p:cNvSpPr/>
          <p:nvPr/>
        </p:nvSpPr>
        <p:spPr>
          <a:xfrm>
            <a:off x="1696469" y="2375673"/>
            <a:ext cx="36821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1.2 </a:t>
            </a:r>
            <a:r>
              <a:rPr lang="en-US" altLang="zh-CN" sz="2400" dirty="0" err="1" smtClean="0">
                <a:latin typeface="+mj-ea"/>
              </a:rPr>
              <a:t>Redis</a:t>
            </a:r>
            <a:r>
              <a:rPr lang="zh-CN" altLang="en-US" sz="2400" dirty="0" smtClean="0">
                <a:latin typeface="+mj-ea"/>
              </a:rPr>
              <a:t>环境搭建</a:t>
            </a:r>
            <a:endParaRPr lang="en-US" altLang="zh-CN" sz="2400" dirty="0">
              <a:latin typeface="+mj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696468" y="2994798"/>
            <a:ext cx="348896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accent3">
                    <a:lumMod val="50000"/>
                    <a:lumOff val="50000"/>
                  </a:schemeClr>
                </a:solidFill>
                <a:latin typeface="+mj-ea"/>
              </a:rPr>
              <a:t>1.3 </a:t>
            </a:r>
            <a:r>
              <a:rPr lang="en-US" altLang="zh-CN" sz="2400" b="1" dirty="0" err="1" smtClean="0">
                <a:solidFill>
                  <a:schemeClr val="accent3">
                    <a:lumMod val="50000"/>
                    <a:lumOff val="50000"/>
                  </a:schemeClr>
                </a:solidFill>
                <a:latin typeface="+mj-ea"/>
              </a:rPr>
              <a:t>Redis</a:t>
            </a:r>
            <a:r>
              <a:rPr lang="zh-CN" altLang="en-US" sz="2400" b="1" dirty="0" smtClean="0">
                <a:solidFill>
                  <a:schemeClr val="accent3">
                    <a:lumMod val="50000"/>
                    <a:lumOff val="50000"/>
                  </a:schemeClr>
                </a:solidFill>
                <a:latin typeface="+mj-ea"/>
              </a:rPr>
              <a:t>可视化工具</a:t>
            </a:r>
          </a:p>
        </p:txBody>
      </p:sp>
      <p:sp>
        <p:nvSpPr>
          <p:cNvPr id="25" name="矩形 24"/>
          <p:cNvSpPr/>
          <p:nvPr/>
        </p:nvSpPr>
        <p:spPr>
          <a:xfrm>
            <a:off x="1696468" y="3613923"/>
            <a:ext cx="348896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1.4 </a:t>
            </a:r>
            <a:r>
              <a:rPr lang="zh-CN" altLang="en-US" sz="2400" dirty="0" smtClean="0">
                <a:latin typeface="+mj-ea"/>
              </a:rPr>
              <a:t>搭建</a:t>
            </a:r>
            <a:r>
              <a:rPr lang="en-US" altLang="zh-CN" sz="2400" dirty="0" err="1" smtClean="0">
                <a:latin typeface="+mj-ea"/>
              </a:rPr>
              <a:t>Redis</a:t>
            </a:r>
            <a:r>
              <a:rPr lang="zh-CN" altLang="en-US" sz="2400" dirty="0" smtClean="0">
                <a:latin typeface="+mj-ea"/>
                <a:sym typeface="+mn-ea"/>
              </a:rPr>
              <a:t>集群</a:t>
            </a:r>
            <a:r>
              <a:rPr lang="zh-CN" altLang="en-US" sz="2400" dirty="0" smtClean="0">
                <a:latin typeface="+mj-ea"/>
              </a:rPr>
              <a:t>环境</a:t>
            </a:r>
            <a:endParaRPr lang="zh-CN" altLang="en-US" sz="2400" dirty="0">
              <a:latin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395099" y="2386337"/>
            <a:ext cx="35958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000000"/>
                </a:solidFill>
              </a:rPr>
              <a:t>第</a:t>
            </a:r>
            <a:r>
              <a:rPr lang="en-US" altLang="zh-CN" sz="3600" dirty="0">
                <a:solidFill>
                  <a:srgbClr val="000000"/>
                </a:solidFill>
              </a:rPr>
              <a:t>1</a:t>
            </a:r>
            <a:r>
              <a:rPr lang="zh-CN" altLang="en-US" sz="3600" dirty="0">
                <a:solidFill>
                  <a:srgbClr val="000000"/>
                </a:solidFill>
              </a:rPr>
              <a:t>章 </a:t>
            </a:r>
            <a:r>
              <a:rPr lang="zh-CN" altLang="en-US" sz="3600" dirty="0" smtClean="0">
                <a:solidFill>
                  <a:srgbClr val="000000"/>
                </a:solidFill>
              </a:rPr>
              <a:t>初识</a:t>
            </a:r>
            <a:r>
              <a:rPr lang="en-US" altLang="zh-CN" sz="3600" dirty="0" err="1" smtClean="0">
                <a:solidFill>
                  <a:srgbClr val="000000"/>
                </a:solidFill>
              </a:rPr>
              <a:t>Redis</a:t>
            </a:r>
            <a:endParaRPr lang="zh-CN" altLang="en-US" sz="3600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7421733" y="3190471"/>
            <a:ext cx="41253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1690963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28562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941097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355957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可视化工具</a:t>
            </a:r>
          </a:p>
        </p:txBody>
      </p:sp>
      <p:sp>
        <p:nvSpPr>
          <p:cNvPr id="100" name="矩形 99"/>
          <p:cNvSpPr/>
          <p:nvPr/>
        </p:nvSpPr>
        <p:spPr>
          <a:xfrm>
            <a:off x="669925" y="1055370"/>
            <a:ext cx="8360410" cy="82994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点击”Connect to Redis Server”按钮来连接Redis服务器。在新建连接页面输入Redis服务器的IP，端口和Redis服务器的连接密码，如下图所示</a:t>
            </a:r>
          </a:p>
        </p:txBody>
      </p:sp>
      <p:pic>
        <p:nvPicPr>
          <p:cNvPr id="120" name="图片 1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1885315"/>
            <a:ext cx="5924550" cy="431038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可视化工具</a:t>
            </a:r>
          </a:p>
        </p:txBody>
      </p:sp>
      <p:sp>
        <p:nvSpPr>
          <p:cNvPr id="100" name="矩形 99"/>
          <p:cNvSpPr/>
          <p:nvPr/>
        </p:nvSpPr>
        <p:spPr>
          <a:xfrm>
            <a:off x="669925" y="1055370"/>
            <a:ext cx="1021016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按照上图的样式添加一个连接（连接密码如果没有可以不填写），打开Redis非关系数据库后的界面如下图所示</a:t>
            </a:r>
          </a:p>
        </p:txBody>
      </p:sp>
      <p:pic>
        <p:nvPicPr>
          <p:cNvPr id="12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770" y="1670685"/>
            <a:ext cx="6051550" cy="407035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740"/>
            <a:ext cx="368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集群环境搭建</a:t>
            </a:r>
          </a:p>
        </p:txBody>
      </p:sp>
      <p:sp>
        <p:nvSpPr>
          <p:cNvPr id="22" name="矩形 21"/>
          <p:cNvSpPr/>
          <p:nvPr/>
        </p:nvSpPr>
        <p:spPr>
          <a:xfrm>
            <a:off x="1696469" y="1737498"/>
            <a:ext cx="4500146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 dirty="0">
                <a:latin typeface="+mj-ea"/>
                <a:sym typeface="+mn-ea"/>
              </a:rPr>
              <a:t>1.1 Redis快速入门</a:t>
            </a:r>
          </a:p>
        </p:txBody>
      </p:sp>
      <p:sp>
        <p:nvSpPr>
          <p:cNvPr id="23" name="矩形 22"/>
          <p:cNvSpPr/>
          <p:nvPr/>
        </p:nvSpPr>
        <p:spPr>
          <a:xfrm>
            <a:off x="1696469" y="2375673"/>
            <a:ext cx="36821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1.2 </a:t>
            </a:r>
            <a:r>
              <a:rPr lang="en-US" altLang="zh-CN" sz="2400" dirty="0" err="1" smtClean="0">
                <a:latin typeface="+mj-ea"/>
              </a:rPr>
              <a:t>Redis</a:t>
            </a:r>
            <a:r>
              <a:rPr lang="zh-CN" altLang="en-US" sz="2400" dirty="0" smtClean="0">
                <a:latin typeface="+mj-ea"/>
              </a:rPr>
              <a:t>环境搭建</a:t>
            </a:r>
            <a:endParaRPr lang="en-US" altLang="zh-CN" sz="2400" dirty="0">
              <a:latin typeface="+mj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696468" y="2994798"/>
            <a:ext cx="348896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 dirty="0">
                <a:latin typeface="+mj-ea"/>
                <a:sym typeface="+mn-ea"/>
              </a:rPr>
              <a:t>1.3 Redis可视化工具</a:t>
            </a:r>
          </a:p>
        </p:txBody>
      </p:sp>
      <p:sp>
        <p:nvSpPr>
          <p:cNvPr id="25" name="矩形 24"/>
          <p:cNvSpPr/>
          <p:nvPr/>
        </p:nvSpPr>
        <p:spPr>
          <a:xfrm>
            <a:off x="1696468" y="3613923"/>
            <a:ext cx="348896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accent3">
                    <a:lumMod val="50000"/>
                    <a:lumOff val="50000"/>
                  </a:schemeClr>
                </a:solidFill>
                <a:latin typeface="+mj-ea"/>
              </a:rPr>
              <a:t>1.4 </a:t>
            </a:r>
            <a:r>
              <a:rPr lang="zh-CN" altLang="en-US" sz="2400" b="1" dirty="0" smtClean="0">
                <a:solidFill>
                  <a:schemeClr val="accent3">
                    <a:lumMod val="50000"/>
                    <a:lumOff val="50000"/>
                  </a:schemeClr>
                </a:solidFill>
                <a:latin typeface="+mj-ea"/>
              </a:rPr>
              <a:t>搭建</a:t>
            </a:r>
            <a:r>
              <a:rPr lang="en-US" altLang="zh-CN" sz="2400" b="1" dirty="0" err="1" smtClean="0">
                <a:solidFill>
                  <a:schemeClr val="accent3">
                    <a:lumMod val="50000"/>
                    <a:lumOff val="50000"/>
                  </a:schemeClr>
                </a:solidFill>
                <a:latin typeface="+mj-ea"/>
              </a:rPr>
              <a:t>Redis</a:t>
            </a:r>
            <a:r>
              <a:rPr lang="zh-CN" altLang="en-US" sz="2400" b="1" dirty="0" smtClean="0">
                <a:solidFill>
                  <a:schemeClr val="accent3">
                    <a:lumMod val="50000"/>
                    <a:lumOff val="50000"/>
                  </a:schemeClr>
                </a:solidFill>
                <a:latin typeface="+mj-ea"/>
                <a:sym typeface="+mn-ea"/>
              </a:rPr>
              <a:t>集群</a:t>
            </a:r>
            <a:r>
              <a:rPr lang="zh-CN" altLang="en-US" sz="2400" b="1" dirty="0" smtClean="0">
                <a:solidFill>
                  <a:schemeClr val="accent3">
                    <a:lumMod val="50000"/>
                    <a:lumOff val="50000"/>
                  </a:schemeClr>
                </a:solidFill>
                <a:latin typeface="+mj-ea"/>
              </a:rPr>
              <a:t>环境</a:t>
            </a:r>
          </a:p>
        </p:txBody>
      </p:sp>
      <p:sp>
        <p:nvSpPr>
          <p:cNvPr id="3" name="矩形 2"/>
          <p:cNvSpPr/>
          <p:nvPr/>
        </p:nvSpPr>
        <p:spPr>
          <a:xfrm>
            <a:off x="7395099" y="2386337"/>
            <a:ext cx="35958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000000"/>
                </a:solidFill>
              </a:rPr>
              <a:t>第</a:t>
            </a:r>
            <a:r>
              <a:rPr lang="en-US" altLang="zh-CN" sz="3600" dirty="0">
                <a:solidFill>
                  <a:srgbClr val="000000"/>
                </a:solidFill>
              </a:rPr>
              <a:t>1</a:t>
            </a:r>
            <a:r>
              <a:rPr lang="zh-CN" altLang="en-US" sz="3600" dirty="0">
                <a:solidFill>
                  <a:srgbClr val="000000"/>
                </a:solidFill>
              </a:rPr>
              <a:t>章 </a:t>
            </a:r>
            <a:r>
              <a:rPr lang="zh-CN" altLang="en-US" sz="3600" dirty="0" smtClean="0">
                <a:solidFill>
                  <a:srgbClr val="000000"/>
                </a:solidFill>
              </a:rPr>
              <a:t>初识</a:t>
            </a:r>
            <a:r>
              <a:rPr lang="en-US" altLang="zh-CN" sz="3600" dirty="0" err="1" smtClean="0">
                <a:solidFill>
                  <a:srgbClr val="000000"/>
                </a:solidFill>
              </a:rPr>
              <a:t>Redis</a:t>
            </a:r>
            <a:endParaRPr lang="zh-CN" altLang="en-US" sz="3600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7421733" y="3190471"/>
            <a:ext cx="41253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1690963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28562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941097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355957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740"/>
            <a:ext cx="368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集群环境搭建</a:t>
            </a:r>
          </a:p>
        </p:txBody>
      </p:sp>
      <p:sp>
        <p:nvSpPr>
          <p:cNvPr id="100" name="矩形 99"/>
          <p:cNvSpPr/>
          <p:nvPr/>
        </p:nvSpPr>
        <p:spPr>
          <a:xfrm>
            <a:off x="1164590" y="1789430"/>
            <a:ext cx="4359275" cy="255333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1 配置 VMware准备安装CentOS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2 安装 Linux系统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3 安裝 VMware Tools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4 虚拟机与宿主机的网络设置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5 复制虚拟机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740"/>
            <a:ext cx="368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集群环境搭建</a:t>
            </a:r>
          </a:p>
        </p:txBody>
      </p:sp>
      <p:sp>
        <p:nvSpPr>
          <p:cNvPr id="100" name="矩形 99"/>
          <p:cNvSpPr/>
          <p:nvPr/>
        </p:nvSpPr>
        <p:spPr>
          <a:xfrm>
            <a:off x="669925" y="1061085"/>
            <a:ext cx="4359275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1 配置 VMware准备安装CentOS</a:t>
            </a:r>
            <a:endParaRPr lang="zh-CN" altLang="en-US" sz="1600" dirty="0">
              <a:latin typeface="+mj-ea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83920" y="1463675"/>
            <a:ext cx="10675620" cy="4154170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为了完成Redis集群环境实验，本书实验环境是在Windows 10下使用VMware虚拟机软件来安装Linux。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使用的软件如下</a:t>
            </a:r>
            <a:r>
              <a:rPr lang="zh-CN" altLang="en-US" sz="1600" dirty="0">
                <a:latin typeface="+mj-ea"/>
                <a:sym typeface="+mn-ea"/>
              </a:rPr>
              <a:t>：</a:t>
            </a:r>
            <a:endParaRPr lang="en-US" altLang="zh-CN" sz="1600" dirty="0">
              <a:latin typeface="+mj-ea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   虚拟机软件：VMware® Workstation 15 Pro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   Linux：CentOS Linux release 7.4.1708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   终端仿真软件：Secure CRT 7.0.0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   文件上传工具：SecureFX 7.0.0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虚拟机软件是一种特殊的软件，可以在计算机平台和终端用户之间创建一种环境，而终端用户则是基于虚拟机这个软件所创建的环境来操作其它软件，可以实现一台电脑同时运行多个操作系统，这些操作系统可以是Windows,Linux和Mac等虚拟机软件支持的操作系统，本书使用的虚拟机软件是VMWare。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一般把安装虚拟机软件的操作系统称为宿主机，虚拟机软件上安装的操作系统称为虚拟机，当设置虚拟机的网络选项后，可以将宿主机与虚拟机联通，使宿主机上的几个虚拟机操作系统组成一个互联互通的局域网。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740"/>
            <a:ext cx="368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集群环境搭建</a:t>
            </a:r>
          </a:p>
        </p:txBody>
      </p:sp>
      <p:sp>
        <p:nvSpPr>
          <p:cNvPr id="100" name="矩形 99"/>
          <p:cNvSpPr/>
          <p:nvPr/>
        </p:nvSpPr>
        <p:spPr>
          <a:xfrm>
            <a:off x="669925" y="1061085"/>
            <a:ext cx="3229610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1 配置 VMware准备安装CentOS</a:t>
            </a:r>
            <a:endParaRPr lang="zh-CN" altLang="en-US" sz="1600" dirty="0">
              <a:latin typeface="+mj-ea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11860" y="1398270"/>
            <a:ext cx="5958205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启动VMware后, 单击主页窗口“创建新的虚拟机”，如图所示</a:t>
            </a:r>
          </a:p>
        </p:txBody>
      </p:sp>
      <p:pic>
        <p:nvPicPr>
          <p:cNvPr id="23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1858328"/>
            <a:ext cx="5052060" cy="326707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简介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818515" y="971550"/>
            <a:ext cx="16510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360045" indent="-360045"/>
            <a:r>
              <a:rPr lang="en-US" sz="2400" b="1">
                <a:latin typeface="Calibri" panose="020F0502020204030204" charset="0"/>
                <a:ea typeface="宋体" panose="02010600030101010101" pitchFamily="2" charset="-122"/>
              </a:rPr>
              <a:t>Redis</a:t>
            </a:r>
            <a:r>
              <a:rPr lang="zh-CN" sz="2400" b="1">
                <a:latin typeface="Calibri" panose="020F0502020204030204" charset="0"/>
                <a:ea typeface="宋体" panose="02010600030101010101" pitchFamily="2" charset="-122"/>
              </a:rPr>
              <a:t>特性</a:t>
            </a:r>
            <a:endParaRPr lang="zh-CN" altLang="en-US" sz="2400" b="1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43305" y="1529080"/>
            <a:ext cx="5808345" cy="3538220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1. 丰富的数据类型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  到目前为止Redis 支持5种基本的数据类型如下：	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 1 字符串类型(String)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 2 哈希类型(Hash)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 3 列表类型(List)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 4 集合类型(Set)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 5 有序集合类型(Sorted Set)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740"/>
            <a:ext cx="368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集群环境搭建</a:t>
            </a:r>
          </a:p>
        </p:txBody>
      </p:sp>
      <p:sp>
        <p:nvSpPr>
          <p:cNvPr id="100" name="矩形 99"/>
          <p:cNvSpPr/>
          <p:nvPr/>
        </p:nvSpPr>
        <p:spPr>
          <a:xfrm>
            <a:off x="669925" y="1061085"/>
            <a:ext cx="3229610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1 配置 VMware准备安装CentOS</a:t>
            </a:r>
            <a:endParaRPr lang="zh-CN" altLang="en-US" sz="1600" dirty="0">
              <a:latin typeface="+mj-ea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11860" y="1398270"/>
            <a:ext cx="10741660" cy="82994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在弹出的”新建虚拟机向导”窗口中选择”自定义(高级)”单选按钮，然后单击”下一步”按钮，如</a:t>
            </a:r>
            <a:r>
              <a:rPr lang="zh-CN" altLang="en-US" sz="1600" dirty="0">
                <a:latin typeface="+mj-ea"/>
                <a:sym typeface="+mn-ea"/>
              </a:rPr>
              <a:t>下左图</a:t>
            </a:r>
            <a:r>
              <a:rPr lang="en-US" altLang="zh-CN" sz="1600" dirty="0">
                <a:latin typeface="+mj-ea"/>
                <a:sym typeface="+mn-ea"/>
              </a:rPr>
              <a:t>所示。然后在新建虚拟机向导窗口硬件兼容性对应的下拉框选择”Vorkstation 12.0”，然后单击”下一步”按钮，如</a:t>
            </a:r>
            <a:r>
              <a:rPr lang="zh-CN" altLang="en-US" sz="1600" dirty="0">
                <a:latin typeface="+mj-ea"/>
                <a:sym typeface="+mn-ea"/>
              </a:rPr>
              <a:t>下右图</a:t>
            </a:r>
            <a:r>
              <a:rPr lang="en-US" altLang="zh-CN" sz="1600" dirty="0">
                <a:latin typeface="+mj-ea"/>
                <a:sym typeface="+mn-ea"/>
              </a:rPr>
              <a:t>所示</a:t>
            </a:r>
          </a:p>
        </p:txBody>
      </p:sp>
      <p:pic>
        <p:nvPicPr>
          <p:cNvPr id="55" name="图片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070" y="2333625"/>
            <a:ext cx="3576955" cy="3408680"/>
          </a:xfrm>
          <a:prstGeom prst="rect">
            <a:avLst/>
          </a:prstGeom>
        </p:spPr>
      </p:pic>
      <p:pic>
        <p:nvPicPr>
          <p:cNvPr id="137" name="图片 1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055" y="2333625"/>
            <a:ext cx="3520440" cy="337185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740"/>
            <a:ext cx="368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集群环境搭建</a:t>
            </a:r>
          </a:p>
        </p:txBody>
      </p:sp>
      <p:sp>
        <p:nvSpPr>
          <p:cNvPr id="100" name="矩形 99"/>
          <p:cNvSpPr/>
          <p:nvPr/>
        </p:nvSpPr>
        <p:spPr>
          <a:xfrm>
            <a:off x="669925" y="1061085"/>
            <a:ext cx="3229610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1 配置 VMware准备安装CentOS</a:t>
            </a:r>
            <a:endParaRPr lang="zh-CN" altLang="en-US" sz="1600" dirty="0">
              <a:latin typeface="+mj-ea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11860" y="1398270"/>
            <a:ext cx="10741660" cy="82994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sz="1600" dirty="0">
                <a:latin typeface="+mj-ea"/>
                <a:sym typeface="+mn-ea"/>
              </a:rPr>
              <a:t>在新建虚拟机向导窗口，选择”稍后安装操作系统(S)” ，然后单击”下一步”按钮，如</a:t>
            </a:r>
            <a:r>
              <a:rPr lang="zh-CN" sz="1600" dirty="0">
                <a:latin typeface="+mj-ea"/>
                <a:sym typeface="+mn-ea"/>
              </a:rPr>
              <a:t>下左图</a:t>
            </a:r>
            <a:r>
              <a:rPr sz="1600" dirty="0">
                <a:latin typeface="+mj-ea"/>
                <a:sym typeface="+mn-ea"/>
              </a:rPr>
              <a:t>所示。在客户机操作系统选项选择”Linux”，版本选项选择”CentOS 64位”，如</a:t>
            </a:r>
            <a:r>
              <a:rPr lang="zh-CN" sz="1600" dirty="0">
                <a:latin typeface="+mj-ea"/>
                <a:sym typeface="+mn-ea"/>
              </a:rPr>
              <a:t>下右图</a:t>
            </a:r>
            <a:r>
              <a:rPr sz="1600" dirty="0">
                <a:latin typeface="+mj-ea"/>
                <a:sym typeface="+mn-ea"/>
              </a:rPr>
              <a:t>所示。</a:t>
            </a:r>
          </a:p>
        </p:txBody>
      </p:sp>
      <p:pic>
        <p:nvPicPr>
          <p:cNvPr id="139" name="图片 1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880" y="2364105"/>
            <a:ext cx="3696970" cy="3545840"/>
          </a:xfrm>
          <a:prstGeom prst="rect">
            <a:avLst/>
          </a:prstGeom>
        </p:spPr>
      </p:pic>
      <p:pic>
        <p:nvPicPr>
          <p:cNvPr id="176" name="图片 17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825" y="2364105"/>
            <a:ext cx="3731895" cy="35667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740"/>
            <a:ext cx="368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集群环境搭建</a:t>
            </a:r>
          </a:p>
        </p:txBody>
      </p:sp>
      <p:sp>
        <p:nvSpPr>
          <p:cNvPr id="100" name="矩形 99"/>
          <p:cNvSpPr/>
          <p:nvPr/>
        </p:nvSpPr>
        <p:spPr>
          <a:xfrm>
            <a:off x="669925" y="1061085"/>
            <a:ext cx="3229610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1 配置 VMware准备安装CentOS</a:t>
            </a:r>
            <a:endParaRPr lang="zh-CN" altLang="en-US" sz="1600" dirty="0">
              <a:latin typeface="+mj-ea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11860" y="1398270"/>
            <a:ext cx="9463405" cy="1198880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sz="1600" dirty="0">
                <a:latin typeface="+mj-ea"/>
                <a:sym typeface="+mn-ea"/>
              </a:rPr>
              <a:t>在</a:t>
            </a:r>
            <a:r>
              <a:rPr lang="zh-CN" sz="1600" dirty="0">
                <a:latin typeface="+mj-ea"/>
                <a:sym typeface="+mn-ea"/>
              </a:rPr>
              <a:t>下面左图</a:t>
            </a:r>
            <a:r>
              <a:rPr sz="1600" dirty="0">
                <a:latin typeface="+mj-ea"/>
                <a:sym typeface="+mn-ea"/>
              </a:rPr>
              <a:t>所示窗口中填入虚拟机名称，然后在位置编辑框中输入合适的路径来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sz="1600" dirty="0">
                <a:latin typeface="+mj-ea"/>
                <a:sym typeface="+mn-ea"/>
              </a:rPr>
              <a:t>保存虚拟机上创建磁盘后形成的文件。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sz="1600" dirty="0">
                <a:latin typeface="+mj-ea"/>
                <a:sym typeface="+mn-ea"/>
              </a:rPr>
              <a:t>在</a:t>
            </a:r>
            <a:r>
              <a:rPr lang="zh-CN" sz="1600" dirty="0">
                <a:latin typeface="+mj-ea"/>
                <a:sym typeface="+mn-ea"/>
              </a:rPr>
              <a:t>下面右图</a:t>
            </a:r>
            <a:r>
              <a:rPr sz="1600" dirty="0">
                <a:latin typeface="+mj-ea"/>
                <a:sym typeface="+mn-ea"/>
              </a:rPr>
              <a:t>所示窗口根据自己机器上CPU个数选择处理器合适的批处理器数量和每个处理器的核心数量</a:t>
            </a:r>
          </a:p>
        </p:txBody>
      </p:sp>
      <p:pic>
        <p:nvPicPr>
          <p:cNvPr id="179" name="图片 1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555" y="2597150"/>
            <a:ext cx="3773805" cy="3601085"/>
          </a:xfrm>
          <a:prstGeom prst="rect">
            <a:avLst/>
          </a:prstGeom>
        </p:spPr>
      </p:pic>
      <p:pic>
        <p:nvPicPr>
          <p:cNvPr id="180" name="图片 1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200" y="2597150"/>
            <a:ext cx="3749675" cy="359664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740"/>
            <a:ext cx="368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集群环境搭建</a:t>
            </a:r>
          </a:p>
        </p:txBody>
      </p:sp>
      <p:sp>
        <p:nvSpPr>
          <p:cNvPr id="100" name="矩形 99"/>
          <p:cNvSpPr/>
          <p:nvPr/>
        </p:nvSpPr>
        <p:spPr>
          <a:xfrm>
            <a:off x="669925" y="1061085"/>
            <a:ext cx="3229610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1 配置 VMware准备安装CentOS</a:t>
            </a:r>
            <a:endParaRPr lang="zh-CN" altLang="en-US" sz="1600" dirty="0">
              <a:latin typeface="+mj-ea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11860" y="1398270"/>
            <a:ext cx="10642600" cy="1568450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sz="1600" dirty="0">
                <a:latin typeface="+mj-ea"/>
                <a:sym typeface="+mn-ea"/>
              </a:rPr>
              <a:t>在进入的窗口为虚拟机设置合适的内存，根据计算机的配置选择内存大小。为了Redis集群实验，内存建议不低于512MB，这要求宿主机的物理内存不低于8GB，这里我们选择1 GB,然后单击”下一步”按钮，如</a:t>
            </a:r>
            <a:r>
              <a:rPr lang="zh-CN" sz="1600" dirty="0">
                <a:latin typeface="+mj-ea"/>
                <a:sym typeface="+mn-ea"/>
              </a:rPr>
              <a:t>下左图</a:t>
            </a:r>
            <a:r>
              <a:rPr sz="1600" dirty="0">
                <a:latin typeface="+mj-ea"/>
                <a:sym typeface="+mn-ea"/>
              </a:rPr>
              <a:t>。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sz="1600" dirty="0">
                <a:latin typeface="+mj-ea"/>
                <a:sym typeface="+mn-ea"/>
              </a:rPr>
              <a:t>在</a:t>
            </a:r>
            <a:r>
              <a:rPr lang="zh-CN" sz="1600" dirty="0">
                <a:latin typeface="+mj-ea"/>
                <a:sym typeface="+mn-ea"/>
              </a:rPr>
              <a:t>下面右图</a:t>
            </a:r>
            <a:r>
              <a:rPr sz="1600" dirty="0">
                <a:latin typeface="+mj-ea"/>
                <a:sym typeface="+mn-ea"/>
              </a:rPr>
              <a:t> 所示窗口中设置虚拟机的网络类型，选择虚拟机与宿主机的联网方式为”使用网络地址转换(NAT)” ，然后单击”下一步”按钮</a:t>
            </a:r>
          </a:p>
        </p:txBody>
      </p:sp>
      <p:pic>
        <p:nvPicPr>
          <p:cNvPr id="181" name="图片 1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800" y="2966720"/>
            <a:ext cx="3397250" cy="3265170"/>
          </a:xfrm>
          <a:prstGeom prst="rect">
            <a:avLst/>
          </a:prstGeom>
        </p:spPr>
      </p:pic>
      <p:pic>
        <p:nvPicPr>
          <p:cNvPr id="182" name="图片 1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365" y="2966720"/>
            <a:ext cx="3412490" cy="326771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740"/>
            <a:ext cx="368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集群环境搭建</a:t>
            </a:r>
          </a:p>
        </p:txBody>
      </p:sp>
      <p:sp>
        <p:nvSpPr>
          <p:cNvPr id="100" name="矩形 99"/>
          <p:cNvSpPr/>
          <p:nvPr/>
        </p:nvSpPr>
        <p:spPr>
          <a:xfrm>
            <a:off x="669925" y="1061085"/>
            <a:ext cx="3229610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1 配置 VMware准备安装CentOS</a:t>
            </a:r>
            <a:endParaRPr lang="zh-CN" altLang="en-US" sz="1600" dirty="0">
              <a:latin typeface="+mj-ea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11860" y="1398270"/>
            <a:ext cx="7682230" cy="82994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sz="1600" dirty="0">
                <a:latin typeface="+mj-ea"/>
                <a:sym typeface="+mn-ea"/>
              </a:rPr>
              <a:t>在如</a:t>
            </a:r>
            <a:r>
              <a:rPr lang="zh-CN" sz="1600" dirty="0">
                <a:latin typeface="+mj-ea"/>
                <a:sym typeface="+mn-ea"/>
              </a:rPr>
              <a:t>下左图</a:t>
            </a:r>
            <a:r>
              <a:rPr sz="1600" dirty="0">
                <a:latin typeface="+mj-ea"/>
                <a:sym typeface="+mn-ea"/>
              </a:rPr>
              <a:t>所示窗口选择SCSI控制器为”LSI Logic” ，然后单击”下一步”按钮。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sz="1600" dirty="0">
                <a:latin typeface="+mj-ea"/>
                <a:sym typeface="+mn-ea"/>
              </a:rPr>
              <a:t>在如</a:t>
            </a:r>
            <a:r>
              <a:rPr lang="zh-CN" sz="1600" dirty="0">
                <a:latin typeface="+mj-ea"/>
                <a:sym typeface="+mn-ea"/>
              </a:rPr>
              <a:t>下右图</a:t>
            </a:r>
            <a:r>
              <a:rPr sz="1600" dirty="0">
                <a:latin typeface="+mj-ea"/>
                <a:sym typeface="+mn-ea"/>
              </a:rPr>
              <a:t>所示窗口选择虚拟机磁盘类型为”SCSI(S)” ，然后单击”下一步”按钮</a:t>
            </a:r>
          </a:p>
        </p:txBody>
      </p:sp>
      <p:pic>
        <p:nvPicPr>
          <p:cNvPr id="183" name="图片 1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215" y="2228215"/>
            <a:ext cx="3892550" cy="3700145"/>
          </a:xfrm>
          <a:prstGeom prst="rect">
            <a:avLst/>
          </a:prstGeom>
        </p:spPr>
      </p:pic>
      <p:pic>
        <p:nvPicPr>
          <p:cNvPr id="184" name="图片 1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5615" y="2228215"/>
            <a:ext cx="3867785" cy="370586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740"/>
            <a:ext cx="368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集群环境搭建</a:t>
            </a:r>
          </a:p>
        </p:txBody>
      </p:sp>
      <p:sp>
        <p:nvSpPr>
          <p:cNvPr id="100" name="矩形 99"/>
          <p:cNvSpPr/>
          <p:nvPr/>
        </p:nvSpPr>
        <p:spPr>
          <a:xfrm>
            <a:off x="669925" y="1061085"/>
            <a:ext cx="3229610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1 配置 VMware准备安装CentOS</a:t>
            </a:r>
            <a:endParaRPr lang="zh-CN" altLang="en-US" sz="1600" dirty="0">
              <a:latin typeface="+mj-ea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11860" y="1398270"/>
            <a:ext cx="10565765" cy="1198880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sz="1600" dirty="0">
                <a:latin typeface="+mj-ea"/>
                <a:sym typeface="+mn-ea"/>
              </a:rPr>
              <a:t>在如</a:t>
            </a:r>
            <a:r>
              <a:rPr lang="zh-CN" sz="1600" dirty="0">
                <a:latin typeface="+mj-ea"/>
                <a:sym typeface="+mn-ea"/>
              </a:rPr>
              <a:t>下左图</a:t>
            </a:r>
            <a:r>
              <a:rPr sz="1600" dirty="0">
                <a:latin typeface="+mj-ea"/>
                <a:sym typeface="+mn-ea"/>
              </a:rPr>
              <a:t>所示窗口磁盘选择”创建新虚拟机磁盘”选项，然后单击”下一步”按钮。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sz="1600" dirty="0">
                <a:latin typeface="+mj-ea"/>
                <a:sym typeface="+mn-ea"/>
              </a:rPr>
              <a:t>VMware针对安装CentOS 64位虚拟机的建议大小是20 GB，设置磁盘容量时大小要合适，为了以后的Redis实验，这里设置为50 GB。选择”将虚拟磁盘存储为单个文件”选项，然后单击”下一步”按钮，如</a:t>
            </a:r>
            <a:r>
              <a:rPr lang="zh-CN" sz="1600" dirty="0">
                <a:latin typeface="+mj-ea"/>
                <a:sym typeface="+mn-ea"/>
              </a:rPr>
              <a:t>下右图</a:t>
            </a:r>
            <a:r>
              <a:rPr sz="1600" dirty="0">
                <a:latin typeface="+mj-ea"/>
                <a:sym typeface="+mn-ea"/>
              </a:rPr>
              <a:t>所示</a:t>
            </a:r>
          </a:p>
        </p:txBody>
      </p:sp>
      <p:pic>
        <p:nvPicPr>
          <p:cNvPr id="185" name="图片 1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385" y="2597150"/>
            <a:ext cx="3601085" cy="3455035"/>
          </a:xfrm>
          <a:prstGeom prst="rect">
            <a:avLst/>
          </a:prstGeom>
        </p:spPr>
      </p:pic>
      <p:pic>
        <p:nvPicPr>
          <p:cNvPr id="187" name="图片 1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9130" y="2597150"/>
            <a:ext cx="3607435" cy="344233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740"/>
            <a:ext cx="368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集群环境搭建</a:t>
            </a:r>
          </a:p>
        </p:txBody>
      </p:sp>
      <p:sp>
        <p:nvSpPr>
          <p:cNvPr id="100" name="矩形 99"/>
          <p:cNvSpPr/>
          <p:nvPr/>
        </p:nvSpPr>
        <p:spPr>
          <a:xfrm>
            <a:off x="669925" y="1061085"/>
            <a:ext cx="3229610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1 配置 VMware准备安装CentOS</a:t>
            </a:r>
            <a:endParaRPr lang="zh-CN" altLang="en-US" sz="1600" dirty="0">
              <a:latin typeface="+mj-ea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11860" y="1398270"/>
            <a:ext cx="10565765" cy="82994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sz="1600" dirty="0">
                <a:latin typeface="+mj-ea"/>
                <a:sym typeface="+mn-ea"/>
              </a:rPr>
              <a:t>接着会出现设置磁盘文件的信息，这里不做任何修改，采用默认设置，然后单击”下一步”按，如</a:t>
            </a:r>
            <a:r>
              <a:rPr lang="zh-CN" sz="1600" dirty="0">
                <a:latin typeface="+mj-ea"/>
                <a:sym typeface="+mn-ea"/>
              </a:rPr>
              <a:t>下左图</a:t>
            </a:r>
            <a:r>
              <a:rPr sz="1600" dirty="0">
                <a:latin typeface="+mj-ea"/>
                <a:sym typeface="+mn-ea"/>
              </a:rPr>
              <a:t>所示。然后会出现以准备好创建虚拟机的信息，表示虚拟机安装完成，如</a:t>
            </a:r>
            <a:r>
              <a:rPr lang="zh-CN" sz="1600" dirty="0">
                <a:latin typeface="+mj-ea"/>
                <a:sym typeface="+mn-ea"/>
              </a:rPr>
              <a:t>下右图</a:t>
            </a:r>
            <a:r>
              <a:rPr sz="1600" dirty="0">
                <a:latin typeface="+mj-ea"/>
                <a:sym typeface="+mn-ea"/>
              </a:rPr>
              <a:t>所示</a:t>
            </a:r>
          </a:p>
        </p:txBody>
      </p:sp>
      <p:pic>
        <p:nvPicPr>
          <p:cNvPr id="188" name="图片 1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430" y="2202180"/>
            <a:ext cx="4051300" cy="3874135"/>
          </a:xfrm>
          <a:prstGeom prst="rect">
            <a:avLst/>
          </a:prstGeom>
        </p:spPr>
      </p:pic>
      <p:pic>
        <p:nvPicPr>
          <p:cNvPr id="189" name="图片 18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825" y="2198370"/>
            <a:ext cx="4088765" cy="391477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740"/>
            <a:ext cx="368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集群环境搭建</a:t>
            </a:r>
          </a:p>
        </p:txBody>
      </p:sp>
      <p:sp>
        <p:nvSpPr>
          <p:cNvPr id="100" name="矩形 99"/>
          <p:cNvSpPr/>
          <p:nvPr/>
        </p:nvSpPr>
        <p:spPr>
          <a:xfrm>
            <a:off x="669925" y="1061085"/>
            <a:ext cx="1908810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2 安装 Linux系统</a:t>
            </a:r>
            <a:endParaRPr lang="zh-CN" altLang="en-US" sz="1600" dirty="0">
              <a:latin typeface="+mj-ea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11860" y="1398270"/>
            <a:ext cx="10565765" cy="267652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sz="1600" dirty="0">
                <a:latin typeface="+mj-ea"/>
                <a:sym typeface="+mn-ea"/>
              </a:rPr>
              <a:t>安装完虚拟机后，接下来就可以基于VMware虚拟机安装CentOS系统了。CentOS（Community Enterprise Operating System）是Linux发行版之一，它是来自于Red Hat Enterprise Linux(RHEL)依照开放源代码规定发布的源代码所编译而成。由于出自同样的源代码，因此有些要求高度稳定性的服务器以CentOS替代商业版的Red Hat Enterprise Linux使用。两者的不同，在于CentOS并不包含封闭源代码软件。CentOS 对上游代码的主要修改是为了移除不能自由使用的商标。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sz="1600" dirty="0">
                <a:latin typeface="+mj-ea"/>
                <a:sym typeface="+mn-ea"/>
              </a:rPr>
              <a:t>在CentOS官网点击”Get CentOS Now”按钮下载最新的CentOS7版本，如</a:t>
            </a:r>
            <a:r>
              <a:rPr lang="zh-CN" sz="1600" dirty="0">
                <a:latin typeface="+mj-ea"/>
                <a:sym typeface="+mn-ea"/>
              </a:rPr>
              <a:t>下图</a:t>
            </a:r>
            <a:r>
              <a:rPr sz="1600" dirty="0">
                <a:latin typeface="+mj-ea"/>
                <a:sym typeface="+mn-ea"/>
              </a:rPr>
              <a:t>所示，下载到本地硬盘的CentOS安装文件是CentOS-7-x86_64-Everything-1810.iso 镜像文件</a:t>
            </a:r>
          </a:p>
        </p:txBody>
      </p:sp>
      <p:pic>
        <p:nvPicPr>
          <p:cNvPr id="190" name="图片 1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405" y="3998595"/>
            <a:ext cx="4917440" cy="240538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740"/>
            <a:ext cx="368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集群环境搭建</a:t>
            </a:r>
          </a:p>
        </p:txBody>
      </p:sp>
      <p:sp>
        <p:nvSpPr>
          <p:cNvPr id="100" name="矩形 99"/>
          <p:cNvSpPr/>
          <p:nvPr/>
        </p:nvSpPr>
        <p:spPr>
          <a:xfrm>
            <a:off x="669925" y="1061085"/>
            <a:ext cx="1908810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2 安装 Linux系统</a:t>
            </a:r>
            <a:endParaRPr lang="zh-CN" altLang="en-US" sz="1600" dirty="0">
              <a:latin typeface="+mj-ea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11860" y="1398270"/>
            <a:ext cx="10565765" cy="82994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sz="1600" dirty="0">
                <a:latin typeface="+mj-ea"/>
                <a:sym typeface="+mn-ea"/>
              </a:rPr>
              <a:t>为了安装CentOS,点击虚拟机的CD/DVD(IDE)选项，如</a:t>
            </a:r>
            <a:r>
              <a:rPr lang="zh-CN" sz="1600" dirty="0">
                <a:latin typeface="+mj-ea"/>
                <a:sym typeface="+mn-ea"/>
              </a:rPr>
              <a:t>下左图</a:t>
            </a:r>
            <a:r>
              <a:rPr sz="1600" dirty="0">
                <a:latin typeface="+mj-ea"/>
                <a:sym typeface="+mn-ea"/>
              </a:rPr>
              <a:t>所示。在弹出的虚拟机设置窗口选择”使用ISO镜像文件”，然后单击“浏览”按钮，选择之前下载好的CentOS安装文件(ISO格式)，如</a:t>
            </a:r>
            <a:r>
              <a:rPr lang="zh-CN" sz="1600" dirty="0">
                <a:latin typeface="+mj-ea"/>
                <a:sym typeface="+mn-ea"/>
              </a:rPr>
              <a:t>下右图</a:t>
            </a:r>
            <a:r>
              <a:rPr sz="1600" dirty="0">
                <a:latin typeface="+mj-ea"/>
                <a:sym typeface="+mn-ea"/>
              </a:rPr>
              <a:t>所示</a:t>
            </a:r>
          </a:p>
        </p:txBody>
      </p:sp>
      <p:pic>
        <p:nvPicPr>
          <p:cNvPr id="192" name="图片 1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185" y="2228215"/>
            <a:ext cx="3676650" cy="3696970"/>
          </a:xfrm>
          <a:prstGeom prst="rect">
            <a:avLst/>
          </a:prstGeom>
        </p:spPr>
      </p:pic>
      <p:pic>
        <p:nvPicPr>
          <p:cNvPr id="191" name="图片 19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375" y="2436495"/>
            <a:ext cx="3574415" cy="349123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740"/>
            <a:ext cx="368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集群环境搭建</a:t>
            </a:r>
          </a:p>
        </p:txBody>
      </p:sp>
      <p:sp>
        <p:nvSpPr>
          <p:cNvPr id="100" name="矩形 99"/>
          <p:cNvSpPr/>
          <p:nvPr/>
        </p:nvSpPr>
        <p:spPr>
          <a:xfrm>
            <a:off x="669925" y="1061085"/>
            <a:ext cx="1908810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2 安装 Linux系统</a:t>
            </a:r>
            <a:endParaRPr lang="zh-CN" altLang="en-US" sz="1600" dirty="0">
              <a:latin typeface="+mj-ea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11860" y="1398270"/>
            <a:ext cx="10565765" cy="82994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sz="1600" dirty="0">
                <a:latin typeface="+mj-ea"/>
                <a:sym typeface="+mn-ea"/>
              </a:rPr>
              <a:t>配置虚拟机完成后，单击VMware工具栏上的的Power On按钮(绿色的三角形)，启动虚拟机，开始安装CentOS,以后的过程与硬盘上安装CentOS相同，限于本书篇幅所限，不在详述，如</a:t>
            </a:r>
            <a:r>
              <a:rPr lang="zh-CN" sz="1600" dirty="0">
                <a:latin typeface="+mj-ea"/>
                <a:sym typeface="+mn-ea"/>
              </a:rPr>
              <a:t>下图</a:t>
            </a:r>
            <a:r>
              <a:rPr sz="1600" dirty="0">
                <a:latin typeface="+mj-ea"/>
                <a:sym typeface="+mn-ea"/>
              </a:rPr>
              <a:t>所示</a:t>
            </a:r>
          </a:p>
        </p:txBody>
      </p:sp>
      <p:pic>
        <p:nvPicPr>
          <p:cNvPr id="196" name="图片 1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955" y="2228215"/>
            <a:ext cx="6372225" cy="345630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简介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818515" y="971550"/>
            <a:ext cx="16510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360045" indent="-360045"/>
            <a:r>
              <a:rPr lang="en-US" sz="2400" b="1">
                <a:latin typeface="Calibri" panose="020F0502020204030204" charset="0"/>
                <a:ea typeface="宋体" panose="02010600030101010101" pitchFamily="2" charset="-122"/>
              </a:rPr>
              <a:t>Redis</a:t>
            </a:r>
            <a:r>
              <a:rPr lang="zh-CN" sz="2400" b="1">
                <a:latin typeface="Calibri" panose="020F0502020204030204" charset="0"/>
                <a:ea typeface="宋体" panose="02010600030101010101" pitchFamily="2" charset="-122"/>
              </a:rPr>
              <a:t>特性</a:t>
            </a:r>
            <a:endParaRPr lang="zh-CN" altLang="en-US" sz="2400" b="1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61720" y="1520190"/>
            <a:ext cx="9283065" cy="255333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2.内存存储与持久化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    Redis把所有数据都缓存在内存中。因为基于内存的读写速度快于硬盘，所以Redis在性能上比其它基于硬盘存储的数据库有更大的优势。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    将数据存储在内存中也会出现问题，例如，程序退出后内存中的数据会永久丢失。为此 Redis提供对内存中数据的持久化支持，可以将内存中的数据异步写入到硬盘中。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740"/>
            <a:ext cx="368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集群环境搭建</a:t>
            </a:r>
          </a:p>
        </p:txBody>
      </p:sp>
      <p:sp>
        <p:nvSpPr>
          <p:cNvPr id="100" name="矩形 99"/>
          <p:cNvSpPr/>
          <p:nvPr/>
        </p:nvSpPr>
        <p:spPr>
          <a:xfrm>
            <a:off x="669925" y="1061085"/>
            <a:ext cx="2826385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3 安裝 VMware Tools</a:t>
            </a:r>
            <a:endParaRPr lang="zh-CN" altLang="en-US" sz="1600" dirty="0">
              <a:latin typeface="+mj-ea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11860" y="1398270"/>
            <a:ext cx="10565765" cy="1198880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sz="1600" dirty="0">
                <a:latin typeface="+mj-ea"/>
                <a:sym typeface="+mn-ea"/>
              </a:rPr>
              <a:t>在VMware把CentOS 系统安装完毕后，可以安装VMware的VMware Tools来提高鼠标操作和屏幕显示性能，安装完VMware Tools可以使虚拟机和宿主机互相传输文件，可以让虚拟机系统全屏后扩展到整个显示器屏幕，如下图所示</a:t>
            </a:r>
          </a:p>
        </p:txBody>
      </p:sp>
      <p:pic>
        <p:nvPicPr>
          <p:cNvPr id="84" name="图片 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690" y="2481580"/>
            <a:ext cx="5687060" cy="319913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740"/>
            <a:ext cx="368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集群环境搭建</a:t>
            </a:r>
          </a:p>
        </p:txBody>
      </p:sp>
      <p:sp>
        <p:nvSpPr>
          <p:cNvPr id="100" name="矩形 99"/>
          <p:cNvSpPr/>
          <p:nvPr/>
        </p:nvSpPr>
        <p:spPr>
          <a:xfrm>
            <a:off x="669925" y="1061085"/>
            <a:ext cx="2826385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3 安裝 VMware Tools</a:t>
            </a:r>
            <a:endParaRPr lang="zh-CN" altLang="en-US" sz="1600" dirty="0">
              <a:latin typeface="+mj-ea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11860" y="1398270"/>
            <a:ext cx="10565765" cy="82994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sz="1600" dirty="0">
                <a:latin typeface="+mj-ea"/>
                <a:sym typeface="+mn-ea"/>
              </a:rPr>
              <a:t>启动虚拟机中的CentOS,CentOS启动完毕后，在VMware的“虚拟机”菜单中单击“安装VMware Tools”，如</a:t>
            </a:r>
            <a:r>
              <a:rPr lang="zh-CN" sz="1600" dirty="0">
                <a:latin typeface="+mj-ea"/>
                <a:sym typeface="+mn-ea"/>
              </a:rPr>
              <a:t>下左图</a:t>
            </a:r>
            <a:r>
              <a:rPr sz="1600" dirty="0">
                <a:latin typeface="+mj-ea"/>
                <a:sym typeface="+mn-ea"/>
              </a:rPr>
              <a:t>所示。选中后会自动在虚拟光驱装载VMware Tools软件包，如</a:t>
            </a:r>
            <a:r>
              <a:rPr lang="zh-CN" sz="1600" dirty="0">
                <a:latin typeface="+mj-ea"/>
                <a:sym typeface="+mn-ea"/>
              </a:rPr>
              <a:t>下右图</a:t>
            </a:r>
            <a:r>
              <a:rPr sz="1600" dirty="0">
                <a:latin typeface="+mj-ea"/>
                <a:sym typeface="+mn-ea"/>
              </a:rPr>
              <a:t>所示</a:t>
            </a:r>
          </a:p>
        </p:txBody>
      </p:sp>
      <p:pic>
        <p:nvPicPr>
          <p:cNvPr id="327" name="图片 3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255" y="2446020"/>
            <a:ext cx="2392680" cy="2118360"/>
          </a:xfrm>
          <a:prstGeom prst="rect">
            <a:avLst/>
          </a:prstGeom>
        </p:spPr>
      </p:pic>
      <p:pic>
        <p:nvPicPr>
          <p:cNvPr id="56" name="图片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925" y="2228215"/>
            <a:ext cx="6247765" cy="327279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740"/>
            <a:ext cx="368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集群环境搭建</a:t>
            </a:r>
          </a:p>
        </p:txBody>
      </p:sp>
      <p:sp>
        <p:nvSpPr>
          <p:cNvPr id="100" name="矩形 99"/>
          <p:cNvSpPr/>
          <p:nvPr/>
        </p:nvSpPr>
        <p:spPr>
          <a:xfrm>
            <a:off x="669925" y="1061085"/>
            <a:ext cx="2826385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3 安裝 VMware Tools</a:t>
            </a:r>
            <a:endParaRPr lang="zh-CN" altLang="en-US" sz="1600" dirty="0">
              <a:latin typeface="+mj-ea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11860" y="1398270"/>
            <a:ext cx="10565765" cy="82994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sz="1600" dirty="0">
                <a:latin typeface="+mj-ea"/>
                <a:sym typeface="+mn-ea"/>
              </a:rPr>
              <a:t>双击虚拟机桌面上的光驱图标，这时显示出光驱中有5个文件，拷贝其中的VMwareTools-10.0.10-4301679.tar.gz 文件到桌面，如</a:t>
            </a:r>
            <a:r>
              <a:rPr lang="zh-CN" sz="1600" dirty="0">
                <a:latin typeface="+mj-ea"/>
                <a:sym typeface="+mn-ea"/>
              </a:rPr>
              <a:t>下右图</a:t>
            </a:r>
            <a:r>
              <a:rPr sz="1600" dirty="0">
                <a:latin typeface="+mj-ea"/>
                <a:sym typeface="+mn-ea"/>
              </a:rPr>
              <a:t>所示</a:t>
            </a:r>
          </a:p>
        </p:txBody>
      </p:sp>
      <p:pic>
        <p:nvPicPr>
          <p:cNvPr id="142" name="图片 1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550" y="2322830"/>
            <a:ext cx="7084695" cy="378650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740"/>
            <a:ext cx="368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集群环境搭建</a:t>
            </a:r>
          </a:p>
        </p:txBody>
      </p:sp>
      <p:sp>
        <p:nvSpPr>
          <p:cNvPr id="100" name="矩形 99"/>
          <p:cNvSpPr/>
          <p:nvPr/>
        </p:nvSpPr>
        <p:spPr>
          <a:xfrm>
            <a:off x="669925" y="1061085"/>
            <a:ext cx="2826385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3 安裝 VMware Tools</a:t>
            </a:r>
            <a:endParaRPr lang="zh-CN" altLang="en-US" sz="1600" dirty="0">
              <a:latin typeface="+mj-ea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11860" y="1398270"/>
            <a:ext cx="874204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sz="1600" dirty="0">
                <a:latin typeface="+mj-ea"/>
                <a:sym typeface="+mn-ea"/>
              </a:rPr>
              <a:t>然后启动终端，使用命令tar解压缩安装程序，最后执行vmware-install.pl安装VMware Tools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860" y="1858645"/>
            <a:ext cx="5286375" cy="26860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11860" y="4544695"/>
            <a:ext cx="941641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sz="1600" dirty="0">
                <a:latin typeface="+mj-ea"/>
                <a:sym typeface="+mn-ea"/>
              </a:rPr>
              <a:t>接下来执行vmware-install.pl这个Perl文件，执行过程的最后会根据显示器选择一个合适的屏幕分辨率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860" y="5005070"/>
            <a:ext cx="4648200" cy="2000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11860" y="5356860"/>
            <a:ext cx="5844540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sz="1600" dirty="0">
                <a:latin typeface="+mj-ea"/>
                <a:sym typeface="+mn-ea"/>
              </a:rPr>
              <a:t>安装pl脚本后，为了使配置生效需要重新启动CentOS虚拟机。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740"/>
            <a:ext cx="368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集群环境搭建</a:t>
            </a:r>
          </a:p>
        </p:txBody>
      </p:sp>
      <p:sp>
        <p:nvSpPr>
          <p:cNvPr id="100" name="矩形 99"/>
          <p:cNvSpPr/>
          <p:nvPr/>
        </p:nvSpPr>
        <p:spPr>
          <a:xfrm>
            <a:off x="669925" y="1050290"/>
            <a:ext cx="2826385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4 虚拟机与宿主机的网络设置</a:t>
            </a:r>
            <a:endParaRPr lang="zh-CN" altLang="en-US" sz="1600" dirty="0">
              <a:latin typeface="+mj-ea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01065" y="1387475"/>
            <a:ext cx="10628630" cy="82994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为了完成Redis集群实验，需要设置虚拟机的网络连接方式，使得虚拟机之间可以互联互通，组成一个小型的局域网。本节中VMware使用NAT模式搭建可以内网和外网都访问的虚拟机。</a:t>
            </a:r>
          </a:p>
        </p:txBody>
      </p:sp>
      <p:sp>
        <p:nvSpPr>
          <p:cNvPr id="8" name="矩形 7"/>
          <p:cNvSpPr/>
          <p:nvPr/>
        </p:nvSpPr>
        <p:spPr>
          <a:xfrm>
            <a:off x="968375" y="2334260"/>
            <a:ext cx="8032750" cy="82994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1， 确定虚拟机服务已经开启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按住 “win + R”，在运行框中输入 services.msc，点击”确定”按钮，弹出服务窗口</a:t>
            </a:r>
          </a:p>
        </p:txBody>
      </p:sp>
      <p:pic>
        <p:nvPicPr>
          <p:cNvPr id="66" name="图片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330" y="3164205"/>
            <a:ext cx="3508375" cy="186309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743075" y="5165725"/>
            <a:ext cx="2763520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运行窗口输入 services.msc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740"/>
            <a:ext cx="368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集群环境搭建</a:t>
            </a:r>
          </a:p>
        </p:txBody>
      </p:sp>
      <p:sp>
        <p:nvSpPr>
          <p:cNvPr id="100" name="矩形 99"/>
          <p:cNvSpPr/>
          <p:nvPr/>
        </p:nvSpPr>
        <p:spPr>
          <a:xfrm>
            <a:off x="669925" y="1050290"/>
            <a:ext cx="2826385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4 虚拟机与宿主机的网络设置</a:t>
            </a:r>
            <a:endParaRPr lang="zh-CN" altLang="en-US" sz="1600" dirty="0">
              <a:latin typeface="+mj-ea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01065" y="1387475"/>
            <a:ext cx="10796270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确定以VMWare开头的服务已经开启，如果服务没有开启的话，就选中服务点击鼠标右键选择“启动”选项来开启服务</a:t>
            </a:r>
          </a:p>
        </p:txBody>
      </p:sp>
      <p:pic>
        <p:nvPicPr>
          <p:cNvPr id="140" name="图片 1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40" y="1837055"/>
            <a:ext cx="6325235" cy="429006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740"/>
            <a:ext cx="368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集群环境搭建</a:t>
            </a:r>
          </a:p>
        </p:txBody>
      </p:sp>
      <p:sp>
        <p:nvSpPr>
          <p:cNvPr id="100" name="矩形 99"/>
          <p:cNvSpPr/>
          <p:nvPr/>
        </p:nvSpPr>
        <p:spPr>
          <a:xfrm>
            <a:off x="669925" y="1050290"/>
            <a:ext cx="2826385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4 虚拟机与宿主机的网络设置</a:t>
            </a:r>
            <a:endParaRPr lang="zh-CN" altLang="en-US" sz="1600" dirty="0">
              <a:latin typeface="+mj-ea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01065" y="1387475"/>
            <a:ext cx="10796270" cy="82994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2，虚拟机服务开启后，就可以查看虚拟机的网卡是否已经启动。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电脑右下角网络标志右键点击“网络和Internet设置”，在设置窗口选择”以太网”，点击”更改适配器选项”。</a:t>
            </a:r>
          </a:p>
        </p:txBody>
      </p:sp>
      <p:pic>
        <p:nvPicPr>
          <p:cNvPr id="143" name="图片 1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70" y="2292350"/>
            <a:ext cx="2654300" cy="247904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416050" y="4928235"/>
            <a:ext cx="2390140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打开网络和Internet设置</a:t>
            </a:r>
          </a:p>
        </p:txBody>
      </p:sp>
      <p:sp>
        <p:nvSpPr>
          <p:cNvPr id="3" name="矩形 2"/>
          <p:cNvSpPr/>
          <p:nvPr/>
        </p:nvSpPr>
        <p:spPr>
          <a:xfrm>
            <a:off x="6192520" y="2515235"/>
            <a:ext cx="2987040" cy="1198880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查看虚拟机的虚拟网卡启动没有，没有启动的话就选中虚拟机网卡鼠标右键点击启动 </a:t>
            </a:r>
          </a:p>
        </p:txBody>
      </p:sp>
      <p:pic>
        <p:nvPicPr>
          <p:cNvPr id="152" name="图片 1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520" y="3899218"/>
            <a:ext cx="3124200" cy="136588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788785" y="5339080"/>
            <a:ext cx="1679575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查看虚拟机网卡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740"/>
            <a:ext cx="368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集群环境搭建</a:t>
            </a:r>
          </a:p>
        </p:txBody>
      </p:sp>
      <p:sp>
        <p:nvSpPr>
          <p:cNvPr id="100" name="矩形 99"/>
          <p:cNvSpPr/>
          <p:nvPr/>
        </p:nvSpPr>
        <p:spPr>
          <a:xfrm>
            <a:off x="669925" y="1050290"/>
            <a:ext cx="2826385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4 虚拟机与宿主机的网络设置</a:t>
            </a:r>
            <a:endParaRPr lang="zh-CN" altLang="en-US" sz="1600" dirty="0">
              <a:latin typeface="+mj-ea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01065" y="1387475"/>
            <a:ext cx="10796270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Vmware Network Adapter VMnet8网卡开启后需要设置IP地址，本书VmNet8设置的IP为 192.168.11.1</a:t>
            </a:r>
          </a:p>
        </p:txBody>
      </p:sp>
      <p:pic>
        <p:nvPicPr>
          <p:cNvPr id="153" name="图片 1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220" y="1847850"/>
            <a:ext cx="5770245" cy="38176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369185" y="5745480"/>
            <a:ext cx="2043430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VmNet8设置IP地址</a:t>
            </a:r>
          </a:p>
        </p:txBody>
      </p:sp>
      <p:sp>
        <p:nvSpPr>
          <p:cNvPr id="6" name="矩形 5"/>
          <p:cNvSpPr/>
          <p:nvPr/>
        </p:nvSpPr>
        <p:spPr>
          <a:xfrm>
            <a:off x="7555865" y="2134870"/>
            <a:ext cx="4304030" cy="82994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设置完成后，进入dos 窗口，输入ipconfig 命令查看VMNet8 的IP为192.168.11.1，如下图所示</a:t>
            </a:r>
          </a:p>
        </p:txBody>
      </p:sp>
      <p:pic>
        <p:nvPicPr>
          <p:cNvPr id="155" name="图片 1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760" y="2814955"/>
            <a:ext cx="2780665" cy="360045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740"/>
            <a:ext cx="368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集群环境搭建</a:t>
            </a:r>
          </a:p>
        </p:txBody>
      </p:sp>
      <p:sp>
        <p:nvSpPr>
          <p:cNvPr id="100" name="矩形 99"/>
          <p:cNvSpPr/>
          <p:nvPr/>
        </p:nvSpPr>
        <p:spPr>
          <a:xfrm>
            <a:off x="669925" y="1050290"/>
            <a:ext cx="2826385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4 虚拟机与宿主机的网络设置</a:t>
            </a:r>
            <a:endParaRPr lang="zh-CN" altLang="en-US" sz="1600" dirty="0">
              <a:latin typeface="+mj-ea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10590" y="1387475"/>
            <a:ext cx="10796270" cy="1198880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3 设置虚拟机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打开虚拟机，选中需要操作的虚拟机，右键选择”设置”选项，弹出”虚拟机设置窗口”，在窗口中选择”网络适配器”，选择网络连接为“NAT模式”，然后选择”完成”按钮确定设置，如下图所示</a:t>
            </a:r>
          </a:p>
        </p:txBody>
      </p:sp>
      <p:pic>
        <p:nvPicPr>
          <p:cNvPr id="59" name="图片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810" y="2586355"/>
            <a:ext cx="3745230" cy="366141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303010" y="3003550"/>
            <a:ext cx="4902200" cy="58356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点击VMWARE虚拟机菜单栏的”编辑”选项，选择“虚拟网络编辑器”选项</a:t>
            </a:r>
          </a:p>
        </p:txBody>
      </p:sp>
      <p:pic>
        <p:nvPicPr>
          <p:cNvPr id="154" name="图片 1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725" y="3587115"/>
            <a:ext cx="4570730" cy="288798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740"/>
            <a:ext cx="368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集群环境搭建</a:t>
            </a:r>
          </a:p>
        </p:txBody>
      </p:sp>
      <p:sp>
        <p:nvSpPr>
          <p:cNvPr id="100" name="矩形 99"/>
          <p:cNvSpPr/>
          <p:nvPr/>
        </p:nvSpPr>
        <p:spPr>
          <a:xfrm>
            <a:off x="669925" y="1050290"/>
            <a:ext cx="2826385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4 虚拟机与宿主机的网络设置</a:t>
            </a:r>
            <a:endParaRPr lang="zh-CN" altLang="en-US" sz="1600" dirty="0">
              <a:latin typeface="+mj-ea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10590" y="1387475"/>
            <a:ext cx="7105650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打开”虚拟网络编辑器”窗口，选择”VMnet8”，点击”更改设置”按钮。</a:t>
            </a:r>
          </a:p>
        </p:txBody>
      </p:sp>
      <p:pic>
        <p:nvPicPr>
          <p:cNvPr id="11283" name="图片 112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743" y="1837055"/>
            <a:ext cx="3769995" cy="368046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078220" y="2102485"/>
            <a:ext cx="4921250" cy="58356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修改VMnet8的子网IP为 192.168.11.0，子网掩码为 255.255.255.0，如下图所示</a:t>
            </a:r>
          </a:p>
        </p:txBody>
      </p:sp>
      <p:pic>
        <p:nvPicPr>
          <p:cNvPr id="157" name="图片 1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870" y="2685733"/>
            <a:ext cx="3352800" cy="324548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简介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818515" y="971550"/>
            <a:ext cx="16510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360045" indent="-360045"/>
            <a:r>
              <a:rPr lang="en-US" sz="2400" b="1">
                <a:latin typeface="Calibri" panose="020F0502020204030204" charset="0"/>
                <a:ea typeface="宋体" panose="02010600030101010101" pitchFamily="2" charset="-122"/>
              </a:rPr>
              <a:t>Redis</a:t>
            </a:r>
            <a:r>
              <a:rPr lang="zh-CN" sz="2400" b="1">
                <a:latin typeface="Calibri" panose="020F0502020204030204" charset="0"/>
                <a:ea typeface="宋体" panose="02010600030101010101" pitchFamily="2" charset="-122"/>
              </a:rPr>
              <a:t>特性</a:t>
            </a:r>
            <a:endParaRPr lang="zh-CN" altLang="en-US" sz="2400" b="1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40435" y="1361440"/>
            <a:ext cx="10506710" cy="491680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3.可用于缓存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消息可以根按keys设置过期时间，过期后自动删除keys。使用 setex来设置过期时间 (set expire)时间。按过期时间自动清除keys，对应Redis的setex 命令。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endParaRPr lang="en-US" altLang="zh-CN" sz="1600" dirty="0">
              <a:latin typeface="+mj-ea"/>
              <a:sym typeface="+mn-ea"/>
            </a:endParaRP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4.功能丰富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Redis是作为数据库开发的，提供了丰富的功能，可以将它用作缓存、队列系统等。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Redis可以为每个键设置过期时间，过期时间到期后键会自动被删除。这一功能配合出色的性能让Redis可以作为缓存系统来使用，而且由于Redis支持持久化方式RDB和AOF，使其成为了另一个非常流行的缓存系统Memcached的有力竞争者。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Redis实现了Master_Slave这种主从同步的形式。Redis还支持订阅模式，可以用来开发聊天室。  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740"/>
            <a:ext cx="368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集群环境搭建</a:t>
            </a:r>
          </a:p>
        </p:txBody>
      </p:sp>
      <p:sp>
        <p:nvSpPr>
          <p:cNvPr id="100" name="矩形 99"/>
          <p:cNvSpPr/>
          <p:nvPr/>
        </p:nvSpPr>
        <p:spPr>
          <a:xfrm>
            <a:off x="669925" y="1050290"/>
            <a:ext cx="2826385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4 虚拟机与宿主机的网络设置</a:t>
            </a:r>
            <a:endParaRPr lang="zh-CN" altLang="en-US" sz="1600" dirty="0">
              <a:latin typeface="+mj-ea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10590" y="1387475"/>
            <a:ext cx="742251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然后点击”NAT设置”按钮，会弹出NAT设置窗口，设置网关IP为 192.168.11.2</a:t>
            </a:r>
          </a:p>
        </p:txBody>
      </p:sp>
      <p:pic>
        <p:nvPicPr>
          <p:cNvPr id="158" name="图片 1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745" y="1920240"/>
            <a:ext cx="3664585" cy="384873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740"/>
            <a:ext cx="368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集群环境搭建</a:t>
            </a:r>
          </a:p>
        </p:txBody>
      </p:sp>
      <p:sp>
        <p:nvSpPr>
          <p:cNvPr id="100" name="矩形 99"/>
          <p:cNvSpPr/>
          <p:nvPr/>
        </p:nvSpPr>
        <p:spPr>
          <a:xfrm>
            <a:off x="669925" y="1050290"/>
            <a:ext cx="2826385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4 虚拟机与宿主机的网络设置</a:t>
            </a:r>
            <a:endParaRPr lang="zh-CN" altLang="en-US" sz="1600" dirty="0">
              <a:latin typeface="+mj-ea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91540" y="1387475"/>
            <a:ext cx="8712200" cy="82994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4， 配置CentOS 的静态IP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在CentOS虚拟机的控制台下，修改/etc/sysconfig/network-scripts/ifcfg-ens33文件的配置。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675" y="2217420"/>
            <a:ext cx="3609975" cy="20002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21385" y="2417445"/>
            <a:ext cx="2324100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修改后的配置内容如下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675" y="2790825"/>
            <a:ext cx="2809875" cy="16002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55675" y="4391025"/>
            <a:ext cx="2558415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修改/etc/resolv.conf文件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675" y="4764405"/>
            <a:ext cx="1885950" cy="18097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55675" y="4981575"/>
            <a:ext cx="1417320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添加以下内容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675" y="5318760"/>
            <a:ext cx="2028825" cy="2095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21385" y="5572125"/>
            <a:ext cx="6153785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修改完配置文件后，输入service network restart命令，重启网络</a:t>
            </a:r>
          </a:p>
        </p:txBody>
      </p:sp>
      <p:pic>
        <p:nvPicPr>
          <p:cNvPr id="161" name="图片 1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675" y="5953125"/>
            <a:ext cx="4716780" cy="42672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740"/>
            <a:ext cx="368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集群环境搭建</a:t>
            </a:r>
          </a:p>
        </p:txBody>
      </p:sp>
      <p:sp>
        <p:nvSpPr>
          <p:cNvPr id="100" name="矩形 99"/>
          <p:cNvSpPr/>
          <p:nvPr/>
        </p:nvSpPr>
        <p:spPr>
          <a:xfrm>
            <a:off x="669925" y="1050290"/>
            <a:ext cx="1508760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5 </a:t>
            </a:r>
            <a:r>
              <a:rPr lang="zh-CN" altLang="en-US" sz="1600" dirty="0">
                <a:latin typeface="+mj-ea"/>
                <a:sym typeface="+mn-ea"/>
              </a:rPr>
              <a:t>复制</a:t>
            </a:r>
            <a:r>
              <a:rPr lang="en-US" altLang="zh-CN" sz="1600" dirty="0">
                <a:latin typeface="+mj-ea"/>
                <a:sym typeface="+mn-ea"/>
              </a:rPr>
              <a:t>虚拟机</a:t>
            </a:r>
            <a:endParaRPr lang="zh-CN" altLang="en-US" sz="1600" dirty="0">
              <a:latin typeface="+mj-ea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91540" y="1387475"/>
            <a:ext cx="8712200" cy="1198880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为了方便使用虚拟机，减少重复配置，可以直接将配置好的虚拟机进行复制，复制虚拟机时被复制的虚拟机必须处于停机状态。在1.4.2小节创建的虚拟机centos7位于 E:\vm_os\centos7 文件夹中，复制centos7文件夹并重新命名为centos64-2，如</a:t>
            </a:r>
            <a:r>
              <a:rPr lang="zh-CN" altLang="en-US" sz="1600" dirty="0">
                <a:latin typeface="+mj-ea"/>
                <a:sym typeface="+mn-ea"/>
              </a:rPr>
              <a:t>下图</a:t>
            </a:r>
            <a:r>
              <a:rPr lang="en-US" altLang="zh-CN" sz="1600" dirty="0">
                <a:latin typeface="+mj-ea"/>
                <a:sym typeface="+mn-ea"/>
              </a:rPr>
              <a:t>所示</a:t>
            </a:r>
          </a:p>
        </p:txBody>
      </p:sp>
      <p:pic>
        <p:nvPicPr>
          <p:cNvPr id="320" name="图片 3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" y="2523490"/>
            <a:ext cx="4305300" cy="46482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91540" y="2988310"/>
            <a:ext cx="9638665" cy="82994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打开E:\vm_os\centos64-2文件夹下的 CentOS 64 位.vmx 文件，双击这个文件，如</a:t>
            </a:r>
            <a:r>
              <a:rPr lang="zh-CN" altLang="en-US" sz="1600" dirty="0">
                <a:latin typeface="+mj-ea"/>
                <a:sym typeface="+mn-ea"/>
              </a:rPr>
              <a:t>下左图</a:t>
            </a:r>
            <a:r>
              <a:rPr lang="en-US" altLang="zh-CN" sz="1600" dirty="0">
                <a:latin typeface="+mj-ea"/>
                <a:sym typeface="+mn-ea"/>
              </a:rPr>
              <a:t>所示，在VMware 中加载复制的虚拟机，如</a:t>
            </a:r>
            <a:r>
              <a:rPr lang="zh-CN" altLang="en-US" sz="1600" dirty="0">
                <a:latin typeface="+mj-ea"/>
                <a:sym typeface="+mn-ea"/>
              </a:rPr>
              <a:t>下右</a:t>
            </a:r>
            <a:r>
              <a:rPr lang="en-US" altLang="zh-CN" sz="1600" dirty="0">
                <a:latin typeface="+mj-ea"/>
                <a:sym typeface="+mn-ea"/>
              </a:rPr>
              <a:t>图所示</a:t>
            </a:r>
          </a:p>
        </p:txBody>
      </p:sp>
      <p:pic>
        <p:nvPicPr>
          <p:cNvPr id="322" name="图片 3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50" y="3818255"/>
            <a:ext cx="4069080" cy="2189480"/>
          </a:xfrm>
          <a:prstGeom prst="rect">
            <a:avLst/>
          </a:prstGeom>
        </p:spPr>
      </p:pic>
      <p:pic>
        <p:nvPicPr>
          <p:cNvPr id="323" name="图片 3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7200" y="3911600"/>
            <a:ext cx="4892040" cy="149479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740"/>
            <a:ext cx="368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集群环境搭建</a:t>
            </a:r>
          </a:p>
        </p:txBody>
      </p:sp>
      <p:sp>
        <p:nvSpPr>
          <p:cNvPr id="100" name="矩形 99"/>
          <p:cNvSpPr/>
          <p:nvPr/>
        </p:nvSpPr>
        <p:spPr>
          <a:xfrm>
            <a:off x="669925" y="1050290"/>
            <a:ext cx="1508760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5 </a:t>
            </a:r>
            <a:r>
              <a:rPr lang="zh-CN" altLang="en-US" sz="1600" dirty="0">
                <a:latin typeface="+mj-ea"/>
                <a:sym typeface="+mn-ea"/>
              </a:rPr>
              <a:t>复制</a:t>
            </a:r>
            <a:r>
              <a:rPr lang="en-US" altLang="zh-CN" sz="1600" dirty="0">
                <a:latin typeface="+mj-ea"/>
                <a:sym typeface="+mn-ea"/>
              </a:rPr>
              <a:t>虚拟机</a:t>
            </a:r>
            <a:endParaRPr lang="zh-CN" altLang="en-US" sz="1600" dirty="0">
              <a:latin typeface="+mj-ea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91540" y="1387475"/>
            <a:ext cx="8712200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为了区别虚拟机节点，以虚拟机的IP重新命名虚拟机的名字，如</a:t>
            </a:r>
            <a:r>
              <a:rPr lang="zh-CN" altLang="en-US" sz="1600" dirty="0">
                <a:latin typeface="+mj-ea"/>
                <a:sym typeface="+mn-ea"/>
              </a:rPr>
              <a:t>下图</a:t>
            </a:r>
            <a:r>
              <a:rPr lang="en-US" altLang="zh-CN" sz="1600" dirty="0">
                <a:latin typeface="+mj-ea"/>
                <a:sym typeface="+mn-ea"/>
              </a:rPr>
              <a:t>所示</a:t>
            </a:r>
          </a:p>
        </p:txBody>
      </p:sp>
      <p:pic>
        <p:nvPicPr>
          <p:cNvPr id="321" name="图片 3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" y="1724343"/>
            <a:ext cx="4488180" cy="142176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91540" y="3221990"/>
            <a:ext cx="10592435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启动192.168.11.11的虚拟机操作系统时，会弹出提示窗口如图1-67所示，选择第二个选项”我已经复制该虚拟机(P)” </a:t>
            </a:r>
          </a:p>
        </p:txBody>
      </p:sp>
      <p:pic>
        <p:nvPicPr>
          <p:cNvPr id="199" name="图片 19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" y="3634740"/>
            <a:ext cx="3368040" cy="141605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740"/>
            <a:ext cx="368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集群环境搭建</a:t>
            </a:r>
          </a:p>
        </p:txBody>
      </p:sp>
      <p:sp>
        <p:nvSpPr>
          <p:cNvPr id="100" name="矩形 99"/>
          <p:cNvSpPr/>
          <p:nvPr/>
        </p:nvSpPr>
        <p:spPr>
          <a:xfrm>
            <a:off x="669925" y="1050290"/>
            <a:ext cx="1508760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5 </a:t>
            </a:r>
            <a:r>
              <a:rPr lang="zh-CN" altLang="en-US" sz="1600" dirty="0">
                <a:latin typeface="+mj-ea"/>
                <a:sym typeface="+mn-ea"/>
              </a:rPr>
              <a:t>复制</a:t>
            </a:r>
            <a:r>
              <a:rPr lang="en-US" altLang="zh-CN" sz="1600" dirty="0">
                <a:latin typeface="+mj-ea"/>
                <a:sym typeface="+mn-ea"/>
              </a:rPr>
              <a:t>虚拟机</a:t>
            </a:r>
            <a:endParaRPr lang="zh-CN" altLang="en-US" sz="1600" dirty="0">
              <a:latin typeface="+mj-ea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91540" y="1387475"/>
            <a:ext cx="8712200" cy="58356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sz="1600" dirty="0">
                <a:latin typeface="+mj-ea"/>
                <a:sym typeface="+mn-ea"/>
              </a:rPr>
              <a:t>复制虚拟机后，由于复制的虚拟机与被复制的虚拟机信息完全一致，所以需要将复制的虚拟机重新进行网络信息的设置，设置的步骤如下：</a:t>
            </a:r>
          </a:p>
        </p:txBody>
      </p:sp>
      <p:sp>
        <p:nvSpPr>
          <p:cNvPr id="3" name="矩形 2"/>
          <p:cNvSpPr/>
          <p:nvPr/>
        </p:nvSpPr>
        <p:spPr>
          <a:xfrm>
            <a:off x="891540" y="2035810"/>
            <a:ext cx="6182995" cy="58356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sz="1600" dirty="0">
                <a:latin typeface="+mj-ea"/>
                <a:sym typeface="+mn-ea"/>
              </a:rPr>
              <a:t>1，设置IP地址为192.168.11.11的虚拟机的静态IP地址</a:t>
            </a:r>
          </a:p>
          <a:p>
            <a:pPr lvl="0" algn="l">
              <a:buClrTx/>
              <a:buSzTx/>
              <a:buFontTx/>
            </a:pPr>
            <a:r>
              <a:rPr sz="1600" dirty="0">
                <a:latin typeface="+mj-ea"/>
                <a:sym typeface="+mn-ea"/>
              </a:rPr>
              <a:t>修改vi /etc/sysconfig/network-scripts/ifcfg-ens33 的配置如下。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465" y="2684145"/>
            <a:ext cx="2914650" cy="16002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77265" y="4287520"/>
            <a:ext cx="5071110" cy="58356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sz="1600" dirty="0">
                <a:latin typeface="+mj-ea"/>
                <a:sym typeface="+mn-ea"/>
              </a:rPr>
              <a:t>2，设置虚拟机192.168.11.11的DNS客户机配置文件</a:t>
            </a:r>
          </a:p>
          <a:p>
            <a:pPr lvl="0" algn="l">
              <a:buClrTx/>
              <a:buSzTx/>
              <a:buFontTx/>
            </a:pPr>
            <a:r>
              <a:rPr sz="1600" dirty="0">
                <a:latin typeface="+mj-ea"/>
                <a:sym typeface="+mn-ea"/>
              </a:rPr>
              <a:t>修改/etc/resolv.conf文件的命令如下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465" y="4871085"/>
            <a:ext cx="1685925" cy="17145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53465" y="5042535"/>
            <a:ext cx="1511300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sz="1600" dirty="0">
                <a:latin typeface="+mj-ea"/>
                <a:sym typeface="+mn-ea"/>
              </a:rPr>
              <a:t>添加以下内容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465" y="5379720"/>
            <a:ext cx="1933575" cy="20002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053465" y="5629275"/>
            <a:ext cx="7656830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sz="1600" dirty="0">
                <a:latin typeface="+mj-ea"/>
                <a:sym typeface="+mn-ea"/>
              </a:rPr>
              <a:t>修改完配置文件后，输入service network restart命令，重启网络是配置文件生效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740"/>
            <a:ext cx="368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集群环境搭建</a:t>
            </a:r>
          </a:p>
        </p:txBody>
      </p:sp>
      <p:sp>
        <p:nvSpPr>
          <p:cNvPr id="100" name="矩形 99"/>
          <p:cNvSpPr/>
          <p:nvPr/>
        </p:nvSpPr>
        <p:spPr>
          <a:xfrm>
            <a:off x="669925" y="1050290"/>
            <a:ext cx="1508760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5 </a:t>
            </a:r>
            <a:r>
              <a:rPr lang="zh-CN" altLang="en-US" sz="1600" dirty="0">
                <a:latin typeface="+mj-ea"/>
                <a:sym typeface="+mn-ea"/>
              </a:rPr>
              <a:t>复制</a:t>
            </a:r>
            <a:r>
              <a:rPr lang="en-US" altLang="zh-CN" sz="1600" dirty="0">
                <a:latin typeface="+mj-ea"/>
                <a:sym typeface="+mn-ea"/>
              </a:rPr>
              <a:t>虚拟机</a:t>
            </a:r>
            <a:endParaRPr lang="zh-CN" altLang="en-US" sz="1600" dirty="0">
              <a:latin typeface="+mj-ea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91540" y="1387475"/>
            <a:ext cx="8712200" cy="58356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sz="1600" dirty="0">
                <a:latin typeface="+mj-ea"/>
                <a:sym typeface="+mn-ea"/>
              </a:rPr>
              <a:t>这个虚拟机192.168.11的配置就修改完成了，按照同样的配置添加虚拟机192.168.11.12，192.168.11.13，192.168.11.14和192.168.11.15，配置完成后如下图所示</a:t>
            </a:r>
          </a:p>
        </p:txBody>
      </p:sp>
      <p:pic>
        <p:nvPicPr>
          <p:cNvPr id="11287" name="图片 112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335" y="1971040"/>
            <a:ext cx="5274310" cy="217043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029335" y="4227830"/>
            <a:ext cx="3444875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sz="1600" dirty="0">
                <a:latin typeface="+mj-ea"/>
                <a:sym typeface="+mn-ea"/>
              </a:rPr>
              <a:t>Redis实验环境的操作系统和IP如下</a:t>
            </a:r>
          </a:p>
        </p:txBody>
      </p:sp>
      <p:graphicFrame>
        <p:nvGraphicFramePr>
          <p:cNvPr id="11" name="表格 10"/>
          <p:cNvGraphicFramePr/>
          <p:nvPr>
            <p:custDataLst>
              <p:tags r:id="rId2"/>
            </p:custDataLst>
          </p:nvPr>
        </p:nvGraphicFramePr>
        <p:xfrm>
          <a:off x="1036003" y="4565015"/>
          <a:ext cx="5267325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6200"/>
                <a:gridCol w="3921125"/>
              </a:tblGrid>
              <a:tr h="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IP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系统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panose="020F0502020204030204" charset="0"/>
                          <a:cs typeface="Calibri" panose="020F0502020204030204" charset="0"/>
                        </a:rPr>
                        <a:t>192.168.11.10</a:t>
                      </a:r>
                      <a:endParaRPr lang="en-US" altLang="en-US" sz="10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6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r>
                        <a:rPr lang="en-US" sz="1000" b="1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r>
                        <a:rPr lang="en-US" sz="1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CentOS</a:t>
                      </a:r>
                      <a:r>
                        <a:rPr lang="en-US" sz="1000" b="1">
                          <a:latin typeface="Calibri" panose="020F0502020204030204" charset="0"/>
                          <a:cs typeface="Calibri" panose="020F0502020204030204" charset="0"/>
                        </a:rPr>
                        <a:t>7 X86</a:t>
                      </a:r>
                      <a:r>
                        <a:rPr lang="en-US" sz="1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_</a:t>
                      </a:r>
                      <a:r>
                        <a:rPr lang="en-US" sz="1000" b="1">
                          <a:latin typeface="Calibri" panose="020F0502020204030204" charset="0"/>
                          <a:cs typeface="Calibri" panose="020F0502020204030204" charset="0"/>
                        </a:rPr>
                        <a:t>64</a:t>
                      </a:r>
                      <a:endParaRPr lang="en-US" altLang="en-US" sz="1000" b="1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panose="020F0502020204030204" charset="0"/>
                          <a:cs typeface="Calibri" panose="020F0502020204030204" charset="0"/>
                        </a:rPr>
                        <a:t>192.168.11.11</a:t>
                      </a:r>
                      <a:endParaRPr lang="en-US" altLang="en-US" sz="10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panose="020F0502020204030204" charset="0"/>
                          <a:cs typeface="Calibri" panose="020F0502020204030204" charset="0"/>
                        </a:rPr>
                        <a:t>192.168.11.12</a:t>
                      </a:r>
                      <a:endParaRPr lang="en-US" altLang="en-US" sz="10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panose="020F0502020204030204" charset="0"/>
                          <a:cs typeface="Calibri" panose="020F0502020204030204" charset="0"/>
                        </a:rPr>
                        <a:t>192.168.11.13</a:t>
                      </a:r>
                      <a:endParaRPr lang="en-US" altLang="en-US" sz="10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panose="020F0502020204030204" charset="0"/>
                          <a:cs typeface="Calibri" panose="020F0502020204030204" charset="0"/>
                        </a:rPr>
                        <a:t>192.168.11.14</a:t>
                      </a:r>
                      <a:endParaRPr lang="en-US" altLang="en-US" sz="10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panose="020F0502020204030204" charset="0"/>
                          <a:cs typeface="Calibri" panose="020F0502020204030204" charset="0"/>
                        </a:rPr>
                        <a:t>192.168.11.15</a:t>
                      </a:r>
                      <a:endParaRPr lang="en-US" altLang="en-US" sz="10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6798310" y="3804285"/>
            <a:ext cx="4342765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sz="1600" dirty="0">
                <a:latin typeface="+mj-ea"/>
                <a:sym typeface="+mn-ea"/>
              </a:rPr>
              <a:t>至此，Redis的虚拟机集群实验环境搭建完毕。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hidden="1"/>
          <p:cNvSpPr/>
          <p:nvPr>
            <p:custDataLst>
              <p:tags r:id="rId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3970020" y="2665095"/>
            <a:ext cx="3832225" cy="1179830"/>
          </a:xfrm>
        </p:spPr>
        <p:txBody>
          <a:bodyPr>
            <a:normAutofit/>
          </a:bodyPr>
          <a:lstStyle/>
          <a:p>
            <a:r>
              <a:rPr lang="zh-CN" altLang="en-US" sz="6600" dirty="0"/>
              <a:t>谢谢 ！</a:t>
            </a:r>
            <a:endParaRPr lang="zh-CN" altLang="en-US" sz="4000" dirty="0"/>
          </a:p>
        </p:txBody>
      </p:sp>
      <p:sp>
        <p:nvSpPr>
          <p:cNvPr id="8" name="任意多边形: 形状 7"/>
          <p:cNvSpPr/>
          <p:nvPr/>
        </p:nvSpPr>
        <p:spPr>
          <a:xfrm>
            <a:off x="669925" y="2344255"/>
            <a:ext cx="552196" cy="3896208"/>
          </a:xfrm>
          <a:custGeom>
            <a:avLst/>
            <a:gdLst>
              <a:gd name="connsiteX0" fmla="*/ 438280 w 513703"/>
              <a:gd name="connsiteY0" fmla="*/ 3473760 h 3624606"/>
              <a:gd name="connsiteX1" fmla="*/ 513703 w 513703"/>
              <a:gd name="connsiteY1" fmla="*/ 3549183 h 3624606"/>
              <a:gd name="connsiteX2" fmla="*/ 438280 w 513703"/>
              <a:gd name="connsiteY2" fmla="*/ 3624606 h 3624606"/>
              <a:gd name="connsiteX3" fmla="*/ 362857 w 513703"/>
              <a:gd name="connsiteY3" fmla="*/ 3549183 h 3624606"/>
              <a:gd name="connsiteX4" fmla="*/ 438280 w 513703"/>
              <a:gd name="connsiteY4" fmla="*/ 3473760 h 3624606"/>
              <a:gd name="connsiteX5" fmla="*/ 75423 w 513703"/>
              <a:gd name="connsiteY5" fmla="*/ 3473760 h 3624606"/>
              <a:gd name="connsiteX6" fmla="*/ 150846 w 513703"/>
              <a:gd name="connsiteY6" fmla="*/ 3549183 h 3624606"/>
              <a:gd name="connsiteX7" fmla="*/ 75423 w 513703"/>
              <a:gd name="connsiteY7" fmla="*/ 3624606 h 3624606"/>
              <a:gd name="connsiteX8" fmla="*/ 0 w 513703"/>
              <a:gd name="connsiteY8" fmla="*/ 3549183 h 3624606"/>
              <a:gd name="connsiteX9" fmla="*/ 75423 w 513703"/>
              <a:gd name="connsiteY9" fmla="*/ 3473760 h 3624606"/>
              <a:gd name="connsiteX10" fmla="*/ 438280 w 513703"/>
              <a:gd name="connsiteY10" fmla="*/ 3126882 h 3624606"/>
              <a:gd name="connsiteX11" fmla="*/ 513703 w 513703"/>
              <a:gd name="connsiteY11" fmla="*/ 3202305 h 3624606"/>
              <a:gd name="connsiteX12" fmla="*/ 438280 w 513703"/>
              <a:gd name="connsiteY12" fmla="*/ 3277728 h 3624606"/>
              <a:gd name="connsiteX13" fmla="*/ 362857 w 513703"/>
              <a:gd name="connsiteY13" fmla="*/ 3202305 h 3624606"/>
              <a:gd name="connsiteX14" fmla="*/ 438280 w 513703"/>
              <a:gd name="connsiteY14" fmla="*/ 3126882 h 3624606"/>
              <a:gd name="connsiteX15" fmla="*/ 75423 w 513703"/>
              <a:gd name="connsiteY15" fmla="*/ 3126882 h 3624606"/>
              <a:gd name="connsiteX16" fmla="*/ 150846 w 513703"/>
              <a:gd name="connsiteY16" fmla="*/ 3202305 h 3624606"/>
              <a:gd name="connsiteX17" fmla="*/ 75423 w 513703"/>
              <a:gd name="connsiteY17" fmla="*/ 3277728 h 3624606"/>
              <a:gd name="connsiteX18" fmla="*/ 0 w 513703"/>
              <a:gd name="connsiteY18" fmla="*/ 3202305 h 3624606"/>
              <a:gd name="connsiteX19" fmla="*/ 75423 w 513703"/>
              <a:gd name="connsiteY19" fmla="*/ 3126882 h 3624606"/>
              <a:gd name="connsiteX20" fmla="*/ 438280 w 513703"/>
              <a:gd name="connsiteY20" fmla="*/ 2780004 h 3624606"/>
              <a:gd name="connsiteX21" fmla="*/ 513703 w 513703"/>
              <a:gd name="connsiteY21" fmla="*/ 2855427 h 3624606"/>
              <a:gd name="connsiteX22" fmla="*/ 438280 w 513703"/>
              <a:gd name="connsiteY22" fmla="*/ 2930850 h 3624606"/>
              <a:gd name="connsiteX23" fmla="*/ 362857 w 513703"/>
              <a:gd name="connsiteY23" fmla="*/ 2855427 h 3624606"/>
              <a:gd name="connsiteX24" fmla="*/ 438280 w 513703"/>
              <a:gd name="connsiteY24" fmla="*/ 2780004 h 3624606"/>
              <a:gd name="connsiteX25" fmla="*/ 75423 w 513703"/>
              <a:gd name="connsiteY25" fmla="*/ 2780004 h 3624606"/>
              <a:gd name="connsiteX26" fmla="*/ 150846 w 513703"/>
              <a:gd name="connsiteY26" fmla="*/ 2855427 h 3624606"/>
              <a:gd name="connsiteX27" fmla="*/ 75423 w 513703"/>
              <a:gd name="connsiteY27" fmla="*/ 2930850 h 3624606"/>
              <a:gd name="connsiteX28" fmla="*/ 0 w 513703"/>
              <a:gd name="connsiteY28" fmla="*/ 2855427 h 3624606"/>
              <a:gd name="connsiteX29" fmla="*/ 75423 w 513703"/>
              <a:gd name="connsiteY29" fmla="*/ 2780004 h 3624606"/>
              <a:gd name="connsiteX30" fmla="*/ 438280 w 513703"/>
              <a:gd name="connsiteY30" fmla="*/ 2433126 h 3624606"/>
              <a:gd name="connsiteX31" fmla="*/ 513703 w 513703"/>
              <a:gd name="connsiteY31" fmla="*/ 2508549 h 3624606"/>
              <a:gd name="connsiteX32" fmla="*/ 438280 w 513703"/>
              <a:gd name="connsiteY32" fmla="*/ 2583972 h 3624606"/>
              <a:gd name="connsiteX33" fmla="*/ 362857 w 513703"/>
              <a:gd name="connsiteY33" fmla="*/ 2508549 h 3624606"/>
              <a:gd name="connsiteX34" fmla="*/ 438280 w 513703"/>
              <a:gd name="connsiteY34" fmla="*/ 2433126 h 3624606"/>
              <a:gd name="connsiteX35" fmla="*/ 75423 w 513703"/>
              <a:gd name="connsiteY35" fmla="*/ 2433126 h 3624606"/>
              <a:gd name="connsiteX36" fmla="*/ 150846 w 513703"/>
              <a:gd name="connsiteY36" fmla="*/ 2508549 h 3624606"/>
              <a:gd name="connsiteX37" fmla="*/ 75423 w 513703"/>
              <a:gd name="connsiteY37" fmla="*/ 2583972 h 3624606"/>
              <a:gd name="connsiteX38" fmla="*/ 0 w 513703"/>
              <a:gd name="connsiteY38" fmla="*/ 2508549 h 3624606"/>
              <a:gd name="connsiteX39" fmla="*/ 75423 w 513703"/>
              <a:gd name="connsiteY39" fmla="*/ 2433126 h 3624606"/>
              <a:gd name="connsiteX40" fmla="*/ 438280 w 513703"/>
              <a:gd name="connsiteY40" fmla="*/ 2086248 h 3624606"/>
              <a:gd name="connsiteX41" fmla="*/ 513703 w 513703"/>
              <a:gd name="connsiteY41" fmla="*/ 2161671 h 3624606"/>
              <a:gd name="connsiteX42" fmla="*/ 438280 w 513703"/>
              <a:gd name="connsiteY42" fmla="*/ 2237094 h 3624606"/>
              <a:gd name="connsiteX43" fmla="*/ 362857 w 513703"/>
              <a:gd name="connsiteY43" fmla="*/ 2161671 h 3624606"/>
              <a:gd name="connsiteX44" fmla="*/ 438280 w 513703"/>
              <a:gd name="connsiteY44" fmla="*/ 2086248 h 3624606"/>
              <a:gd name="connsiteX45" fmla="*/ 75423 w 513703"/>
              <a:gd name="connsiteY45" fmla="*/ 2086248 h 3624606"/>
              <a:gd name="connsiteX46" fmla="*/ 150846 w 513703"/>
              <a:gd name="connsiteY46" fmla="*/ 2161671 h 3624606"/>
              <a:gd name="connsiteX47" fmla="*/ 75423 w 513703"/>
              <a:gd name="connsiteY47" fmla="*/ 2237094 h 3624606"/>
              <a:gd name="connsiteX48" fmla="*/ 0 w 513703"/>
              <a:gd name="connsiteY48" fmla="*/ 2161671 h 3624606"/>
              <a:gd name="connsiteX49" fmla="*/ 75423 w 513703"/>
              <a:gd name="connsiteY49" fmla="*/ 2086248 h 3624606"/>
              <a:gd name="connsiteX50" fmla="*/ 438280 w 513703"/>
              <a:gd name="connsiteY50" fmla="*/ 1734390 h 3624606"/>
              <a:gd name="connsiteX51" fmla="*/ 513703 w 513703"/>
              <a:gd name="connsiteY51" fmla="*/ 1809813 h 3624606"/>
              <a:gd name="connsiteX52" fmla="*/ 513200 w 513703"/>
              <a:gd name="connsiteY52" fmla="*/ 1812303 h 3624606"/>
              <a:gd name="connsiteX53" fmla="*/ 513703 w 513703"/>
              <a:gd name="connsiteY53" fmla="*/ 1814793 h 3624606"/>
              <a:gd name="connsiteX54" fmla="*/ 438280 w 513703"/>
              <a:gd name="connsiteY54" fmla="*/ 1890216 h 3624606"/>
              <a:gd name="connsiteX55" fmla="*/ 362857 w 513703"/>
              <a:gd name="connsiteY55" fmla="*/ 1814793 h 3624606"/>
              <a:gd name="connsiteX56" fmla="*/ 363360 w 513703"/>
              <a:gd name="connsiteY56" fmla="*/ 1812303 h 3624606"/>
              <a:gd name="connsiteX57" fmla="*/ 362857 w 513703"/>
              <a:gd name="connsiteY57" fmla="*/ 1809813 h 3624606"/>
              <a:gd name="connsiteX58" fmla="*/ 438280 w 513703"/>
              <a:gd name="connsiteY58" fmla="*/ 1734390 h 3624606"/>
              <a:gd name="connsiteX59" fmla="*/ 75423 w 513703"/>
              <a:gd name="connsiteY59" fmla="*/ 1734390 h 3624606"/>
              <a:gd name="connsiteX60" fmla="*/ 150846 w 513703"/>
              <a:gd name="connsiteY60" fmla="*/ 1809813 h 3624606"/>
              <a:gd name="connsiteX61" fmla="*/ 150343 w 513703"/>
              <a:gd name="connsiteY61" fmla="*/ 1812303 h 3624606"/>
              <a:gd name="connsiteX62" fmla="*/ 150846 w 513703"/>
              <a:gd name="connsiteY62" fmla="*/ 1814793 h 3624606"/>
              <a:gd name="connsiteX63" fmla="*/ 75423 w 513703"/>
              <a:gd name="connsiteY63" fmla="*/ 1890216 h 3624606"/>
              <a:gd name="connsiteX64" fmla="*/ 0 w 513703"/>
              <a:gd name="connsiteY64" fmla="*/ 1814793 h 3624606"/>
              <a:gd name="connsiteX65" fmla="*/ 503 w 513703"/>
              <a:gd name="connsiteY65" fmla="*/ 1812303 h 3624606"/>
              <a:gd name="connsiteX66" fmla="*/ 0 w 513703"/>
              <a:gd name="connsiteY66" fmla="*/ 1809813 h 3624606"/>
              <a:gd name="connsiteX67" fmla="*/ 75423 w 513703"/>
              <a:gd name="connsiteY67" fmla="*/ 1734390 h 3624606"/>
              <a:gd name="connsiteX68" fmla="*/ 438280 w 513703"/>
              <a:gd name="connsiteY68" fmla="*/ 1387512 h 3624606"/>
              <a:gd name="connsiteX69" fmla="*/ 513703 w 513703"/>
              <a:gd name="connsiteY69" fmla="*/ 1462935 h 3624606"/>
              <a:gd name="connsiteX70" fmla="*/ 438280 w 513703"/>
              <a:gd name="connsiteY70" fmla="*/ 1538358 h 3624606"/>
              <a:gd name="connsiteX71" fmla="*/ 362857 w 513703"/>
              <a:gd name="connsiteY71" fmla="*/ 1462935 h 3624606"/>
              <a:gd name="connsiteX72" fmla="*/ 438280 w 513703"/>
              <a:gd name="connsiteY72" fmla="*/ 1387512 h 3624606"/>
              <a:gd name="connsiteX73" fmla="*/ 75423 w 513703"/>
              <a:gd name="connsiteY73" fmla="*/ 1387512 h 3624606"/>
              <a:gd name="connsiteX74" fmla="*/ 150846 w 513703"/>
              <a:gd name="connsiteY74" fmla="*/ 1462935 h 3624606"/>
              <a:gd name="connsiteX75" fmla="*/ 75423 w 513703"/>
              <a:gd name="connsiteY75" fmla="*/ 1538358 h 3624606"/>
              <a:gd name="connsiteX76" fmla="*/ 0 w 513703"/>
              <a:gd name="connsiteY76" fmla="*/ 1462935 h 3624606"/>
              <a:gd name="connsiteX77" fmla="*/ 75423 w 513703"/>
              <a:gd name="connsiteY77" fmla="*/ 1387512 h 3624606"/>
              <a:gd name="connsiteX78" fmla="*/ 75423 w 513703"/>
              <a:gd name="connsiteY78" fmla="*/ 1040634 h 3624606"/>
              <a:gd name="connsiteX79" fmla="*/ 150846 w 513703"/>
              <a:gd name="connsiteY79" fmla="*/ 1116057 h 3624606"/>
              <a:gd name="connsiteX80" fmla="*/ 75423 w 513703"/>
              <a:gd name="connsiteY80" fmla="*/ 1191480 h 3624606"/>
              <a:gd name="connsiteX81" fmla="*/ 0 w 513703"/>
              <a:gd name="connsiteY81" fmla="*/ 1116057 h 3624606"/>
              <a:gd name="connsiteX82" fmla="*/ 75423 w 513703"/>
              <a:gd name="connsiteY82" fmla="*/ 1040634 h 3624606"/>
              <a:gd name="connsiteX83" fmla="*/ 438280 w 513703"/>
              <a:gd name="connsiteY83" fmla="*/ 1040634 h 3624606"/>
              <a:gd name="connsiteX84" fmla="*/ 513703 w 513703"/>
              <a:gd name="connsiteY84" fmla="*/ 1116057 h 3624606"/>
              <a:gd name="connsiteX85" fmla="*/ 438280 w 513703"/>
              <a:gd name="connsiteY85" fmla="*/ 1191480 h 3624606"/>
              <a:gd name="connsiteX86" fmla="*/ 362857 w 513703"/>
              <a:gd name="connsiteY86" fmla="*/ 1116057 h 3624606"/>
              <a:gd name="connsiteX87" fmla="*/ 438280 w 513703"/>
              <a:gd name="connsiteY87" fmla="*/ 1040634 h 3624606"/>
              <a:gd name="connsiteX88" fmla="*/ 438280 w 513703"/>
              <a:gd name="connsiteY88" fmla="*/ 693756 h 3624606"/>
              <a:gd name="connsiteX89" fmla="*/ 513703 w 513703"/>
              <a:gd name="connsiteY89" fmla="*/ 769179 h 3624606"/>
              <a:gd name="connsiteX90" fmla="*/ 438280 w 513703"/>
              <a:gd name="connsiteY90" fmla="*/ 844602 h 3624606"/>
              <a:gd name="connsiteX91" fmla="*/ 362857 w 513703"/>
              <a:gd name="connsiteY91" fmla="*/ 769179 h 3624606"/>
              <a:gd name="connsiteX92" fmla="*/ 438280 w 513703"/>
              <a:gd name="connsiteY92" fmla="*/ 693756 h 3624606"/>
              <a:gd name="connsiteX93" fmla="*/ 75423 w 513703"/>
              <a:gd name="connsiteY93" fmla="*/ 693756 h 3624606"/>
              <a:gd name="connsiteX94" fmla="*/ 150846 w 513703"/>
              <a:gd name="connsiteY94" fmla="*/ 769179 h 3624606"/>
              <a:gd name="connsiteX95" fmla="*/ 75423 w 513703"/>
              <a:gd name="connsiteY95" fmla="*/ 844602 h 3624606"/>
              <a:gd name="connsiteX96" fmla="*/ 0 w 513703"/>
              <a:gd name="connsiteY96" fmla="*/ 769179 h 3624606"/>
              <a:gd name="connsiteX97" fmla="*/ 75423 w 513703"/>
              <a:gd name="connsiteY97" fmla="*/ 693756 h 3624606"/>
              <a:gd name="connsiteX98" fmla="*/ 75423 w 513703"/>
              <a:gd name="connsiteY98" fmla="*/ 346879 h 3624606"/>
              <a:gd name="connsiteX99" fmla="*/ 150846 w 513703"/>
              <a:gd name="connsiteY99" fmla="*/ 422302 h 3624606"/>
              <a:gd name="connsiteX100" fmla="*/ 75423 w 513703"/>
              <a:gd name="connsiteY100" fmla="*/ 497724 h 3624606"/>
              <a:gd name="connsiteX101" fmla="*/ 0 w 513703"/>
              <a:gd name="connsiteY101" fmla="*/ 422302 h 3624606"/>
              <a:gd name="connsiteX102" fmla="*/ 75423 w 513703"/>
              <a:gd name="connsiteY102" fmla="*/ 346879 h 3624606"/>
              <a:gd name="connsiteX103" fmla="*/ 438280 w 513703"/>
              <a:gd name="connsiteY103" fmla="*/ 346878 h 3624606"/>
              <a:gd name="connsiteX104" fmla="*/ 513703 w 513703"/>
              <a:gd name="connsiteY104" fmla="*/ 422301 h 3624606"/>
              <a:gd name="connsiteX105" fmla="*/ 438280 w 513703"/>
              <a:gd name="connsiteY105" fmla="*/ 497724 h 3624606"/>
              <a:gd name="connsiteX106" fmla="*/ 362857 w 513703"/>
              <a:gd name="connsiteY106" fmla="*/ 422301 h 3624606"/>
              <a:gd name="connsiteX107" fmla="*/ 438280 w 513703"/>
              <a:gd name="connsiteY107" fmla="*/ 346878 h 3624606"/>
              <a:gd name="connsiteX108" fmla="*/ 75423 w 513703"/>
              <a:gd name="connsiteY108" fmla="*/ 1 h 3624606"/>
              <a:gd name="connsiteX109" fmla="*/ 150846 w 513703"/>
              <a:gd name="connsiteY109" fmla="*/ 75424 h 3624606"/>
              <a:gd name="connsiteX110" fmla="*/ 75423 w 513703"/>
              <a:gd name="connsiteY110" fmla="*/ 150847 h 3624606"/>
              <a:gd name="connsiteX111" fmla="*/ 0 w 513703"/>
              <a:gd name="connsiteY111" fmla="*/ 75424 h 3624606"/>
              <a:gd name="connsiteX112" fmla="*/ 75423 w 513703"/>
              <a:gd name="connsiteY112" fmla="*/ 1 h 3624606"/>
              <a:gd name="connsiteX113" fmla="*/ 438280 w 513703"/>
              <a:gd name="connsiteY113" fmla="*/ 0 h 3624606"/>
              <a:gd name="connsiteX114" fmla="*/ 513703 w 513703"/>
              <a:gd name="connsiteY114" fmla="*/ 75424 h 3624606"/>
              <a:gd name="connsiteX115" fmla="*/ 438280 w 513703"/>
              <a:gd name="connsiteY115" fmla="*/ 150847 h 3624606"/>
              <a:gd name="connsiteX116" fmla="*/ 362857 w 513703"/>
              <a:gd name="connsiteY116" fmla="*/ 75424 h 3624606"/>
              <a:gd name="connsiteX117" fmla="*/ 438280 w 513703"/>
              <a:gd name="connsiteY117" fmla="*/ 0 h 362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513703" h="3624606">
                <a:moveTo>
                  <a:pt x="438280" y="3473760"/>
                </a:moveTo>
                <a:cubicBezTo>
                  <a:pt x="479935" y="3473760"/>
                  <a:pt x="513703" y="3507528"/>
                  <a:pt x="513703" y="3549183"/>
                </a:cubicBezTo>
                <a:cubicBezTo>
                  <a:pt x="513703" y="3590838"/>
                  <a:pt x="479935" y="3624606"/>
                  <a:pt x="438280" y="3624606"/>
                </a:cubicBezTo>
                <a:cubicBezTo>
                  <a:pt x="396625" y="3624606"/>
                  <a:pt x="362857" y="3590838"/>
                  <a:pt x="362857" y="3549183"/>
                </a:cubicBezTo>
                <a:cubicBezTo>
                  <a:pt x="362857" y="3507528"/>
                  <a:pt x="396625" y="3473760"/>
                  <a:pt x="438280" y="3473760"/>
                </a:cubicBezTo>
                <a:close/>
                <a:moveTo>
                  <a:pt x="75423" y="3473760"/>
                </a:moveTo>
                <a:cubicBezTo>
                  <a:pt x="117078" y="3473760"/>
                  <a:pt x="150846" y="3507528"/>
                  <a:pt x="150846" y="3549183"/>
                </a:cubicBezTo>
                <a:cubicBezTo>
                  <a:pt x="150846" y="3590838"/>
                  <a:pt x="117078" y="3624606"/>
                  <a:pt x="75423" y="3624606"/>
                </a:cubicBezTo>
                <a:cubicBezTo>
                  <a:pt x="33768" y="3624606"/>
                  <a:pt x="0" y="3590838"/>
                  <a:pt x="0" y="3549183"/>
                </a:cubicBezTo>
                <a:cubicBezTo>
                  <a:pt x="0" y="3507528"/>
                  <a:pt x="33768" y="3473760"/>
                  <a:pt x="75423" y="3473760"/>
                </a:cubicBezTo>
                <a:close/>
                <a:moveTo>
                  <a:pt x="438280" y="3126882"/>
                </a:moveTo>
                <a:cubicBezTo>
                  <a:pt x="479935" y="3126882"/>
                  <a:pt x="513703" y="3160650"/>
                  <a:pt x="513703" y="3202305"/>
                </a:cubicBezTo>
                <a:cubicBezTo>
                  <a:pt x="513703" y="3243960"/>
                  <a:pt x="479935" y="3277728"/>
                  <a:pt x="438280" y="3277728"/>
                </a:cubicBezTo>
                <a:cubicBezTo>
                  <a:pt x="396625" y="3277728"/>
                  <a:pt x="362857" y="3243960"/>
                  <a:pt x="362857" y="3202305"/>
                </a:cubicBezTo>
                <a:cubicBezTo>
                  <a:pt x="362857" y="3160650"/>
                  <a:pt x="396625" y="3126882"/>
                  <a:pt x="438280" y="3126882"/>
                </a:cubicBezTo>
                <a:close/>
                <a:moveTo>
                  <a:pt x="75423" y="3126882"/>
                </a:moveTo>
                <a:cubicBezTo>
                  <a:pt x="117078" y="3126882"/>
                  <a:pt x="150846" y="3160650"/>
                  <a:pt x="150846" y="3202305"/>
                </a:cubicBezTo>
                <a:cubicBezTo>
                  <a:pt x="150846" y="3243960"/>
                  <a:pt x="117078" y="3277728"/>
                  <a:pt x="75423" y="3277728"/>
                </a:cubicBezTo>
                <a:cubicBezTo>
                  <a:pt x="33768" y="3277728"/>
                  <a:pt x="0" y="3243960"/>
                  <a:pt x="0" y="3202305"/>
                </a:cubicBezTo>
                <a:cubicBezTo>
                  <a:pt x="0" y="3160650"/>
                  <a:pt x="33768" y="3126882"/>
                  <a:pt x="75423" y="3126882"/>
                </a:cubicBezTo>
                <a:close/>
                <a:moveTo>
                  <a:pt x="438280" y="2780004"/>
                </a:moveTo>
                <a:cubicBezTo>
                  <a:pt x="479935" y="2780004"/>
                  <a:pt x="513703" y="2813772"/>
                  <a:pt x="513703" y="2855427"/>
                </a:cubicBezTo>
                <a:cubicBezTo>
                  <a:pt x="513703" y="2897082"/>
                  <a:pt x="479935" y="2930850"/>
                  <a:pt x="438280" y="2930850"/>
                </a:cubicBezTo>
                <a:cubicBezTo>
                  <a:pt x="396625" y="2930850"/>
                  <a:pt x="362857" y="2897082"/>
                  <a:pt x="362857" y="2855427"/>
                </a:cubicBezTo>
                <a:cubicBezTo>
                  <a:pt x="362857" y="2813772"/>
                  <a:pt x="396625" y="2780004"/>
                  <a:pt x="438280" y="2780004"/>
                </a:cubicBezTo>
                <a:close/>
                <a:moveTo>
                  <a:pt x="75423" y="2780004"/>
                </a:moveTo>
                <a:cubicBezTo>
                  <a:pt x="117078" y="2780004"/>
                  <a:pt x="150846" y="2813772"/>
                  <a:pt x="150846" y="2855427"/>
                </a:cubicBezTo>
                <a:cubicBezTo>
                  <a:pt x="150846" y="2897082"/>
                  <a:pt x="117078" y="2930850"/>
                  <a:pt x="75423" y="2930850"/>
                </a:cubicBezTo>
                <a:cubicBezTo>
                  <a:pt x="33768" y="2930850"/>
                  <a:pt x="0" y="2897082"/>
                  <a:pt x="0" y="2855427"/>
                </a:cubicBezTo>
                <a:cubicBezTo>
                  <a:pt x="0" y="2813772"/>
                  <a:pt x="33768" y="2780004"/>
                  <a:pt x="75423" y="2780004"/>
                </a:cubicBezTo>
                <a:close/>
                <a:moveTo>
                  <a:pt x="438280" y="2433126"/>
                </a:moveTo>
                <a:cubicBezTo>
                  <a:pt x="479935" y="2433126"/>
                  <a:pt x="513703" y="2466894"/>
                  <a:pt x="513703" y="2508549"/>
                </a:cubicBezTo>
                <a:cubicBezTo>
                  <a:pt x="513703" y="2550204"/>
                  <a:pt x="479935" y="2583972"/>
                  <a:pt x="438280" y="2583972"/>
                </a:cubicBezTo>
                <a:cubicBezTo>
                  <a:pt x="396625" y="2583972"/>
                  <a:pt x="362857" y="2550204"/>
                  <a:pt x="362857" y="2508549"/>
                </a:cubicBezTo>
                <a:cubicBezTo>
                  <a:pt x="362857" y="2466894"/>
                  <a:pt x="396625" y="2433126"/>
                  <a:pt x="438280" y="2433126"/>
                </a:cubicBezTo>
                <a:close/>
                <a:moveTo>
                  <a:pt x="75423" y="2433126"/>
                </a:moveTo>
                <a:cubicBezTo>
                  <a:pt x="117078" y="2433126"/>
                  <a:pt x="150846" y="2466894"/>
                  <a:pt x="150846" y="2508549"/>
                </a:cubicBezTo>
                <a:cubicBezTo>
                  <a:pt x="150846" y="2550204"/>
                  <a:pt x="117078" y="2583972"/>
                  <a:pt x="75423" y="2583972"/>
                </a:cubicBezTo>
                <a:cubicBezTo>
                  <a:pt x="33768" y="2583972"/>
                  <a:pt x="0" y="2550204"/>
                  <a:pt x="0" y="2508549"/>
                </a:cubicBezTo>
                <a:cubicBezTo>
                  <a:pt x="0" y="2466894"/>
                  <a:pt x="33768" y="2433126"/>
                  <a:pt x="75423" y="2433126"/>
                </a:cubicBezTo>
                <a:close/>
                <a:moveTo>
                  <a:pt x="438280" y="2086248"/>
                </a:moveTo>
                <a:cubicBezTo>
                  <a:pt x="479935" y="2086248"/>
                  <a:pt x="513703" y="2120016"/>
                  <a:pt x="513703" y="2161671"/>
                </a:cubicBezTo>
                <a:cubicBezTo>
                  <a:pt x="513703" y="2203326"/>
                  <a:pt x="479935" y="2237094"/>
                  <a:pt x="438280" y="2237094"/>
                </a:cubicBezTo>
                <a:cubicBezTo>
                  <a:pt x="396625" y="2237094"/>
                  <a:pt x="362857" y="2203326"/>
                  <a:pt x="362857" y="2161671"/>
                </a:cubicBezTo>
                <a:cubicBezTo>
                  <a:pt x="362857" y="2120016"/>
                  <a:pt x="396625" y="2086248"/>
                  <a:pt x="438280" y="2086248"/>
                </a:cubicBezTo>
                <a:close/>
                <a:moveTo>
                  <a:pt x="75423" y="2086248"/>
                </a:moveTo>
                <a:cubicBezTo>
                  <a:pt x="117078" y="2086248"/>
                  <a:pt x="150846" y="2120016"/>
                  <a:pt x="150846" y="2161671"/>
                </a:cubicBezTo>
                <a:cubicBezTo>
                  <a:pt x="150846" y="2203326"/>
                  <a:pt x="117078" y="2237094"/>
                  <a:pt x="75423" y="2237094"/>
                </a:cubicBezTo>
                <a:cubicBezTo>
                  <a:pt x="33768" y="2237094"/>
                  <a:pt x="0" y="2203326"/>
                  <a:pt x="0" y="2161671"/>
                </a:cubicBezTo>
                <a:cubicBezTo>
                  <a:pt x="0" y="2120016"/>
                  <a:pt x="33768" y="2086248"/>
                  <a:pt x="75423" y="2086248"/>
                </a:cubicBezTo>
                <a:close/>
                <a:moveTo>
                  <a:pt x="438280" y="1734390"/>
                </a:moveTo>
                <a:cubicBezTo>
                  <a:pt x="479935" y="1734390"/>
                  <a:pt x="513703" y="1768158"/>
                  <a:pt x="513703" y="1809813"/>
                </a:cubicBezTo>
                <a:lnTo>
                  <a:pt x="513200" y="1812303"/>
                </a:lnTo>
                <a:lnTo>
                  <a:pt x="513703" y="1814793"/>
                </a:lnTo>
                <a:cubicBezTo>
                  <a:pt x="513703" y="1856448"/>
                  <a:pt x="479935" y="1890216"/>
                  <a:pt x="438280" y="1890216"/>
                </a:cubicBezTo>
                <a:cubicBezTo>
                  <a:pt x="396625" y="1890216"/>
                  <a:pt x="362857" y="1856448"/>
                  <a:pt x="362857" y="1814793"/>
                </a:cubicBezTo>
                <a:lnTo>
                  <a:pt x="363360" y="1812303"/>
                </a:lnTo>
                <a:lnTo>
                  <a:pt x="362857" y="1809813"/>
                </a:lnTo>
                <a:cubicBezTo>
                  <a:pt x="362857" y="1768158"/>
                  <a:pt x="396625" y="1734390"/>
                  <a:pt x="438280" y="1734390"/>
                </a:cubicBezTo>
                <a:close/>
                <a:moveTo>
                  <a:pt x="75423" y="1734390"/>
                </a:moveTo>
                <a:cubicBezTo>
                  <a:pt x="117078" y="1734390"/>
                  <a:pt x="150846" y="1768158"/>
                  <a:pt x="150846" y="1809813"/>
                </a:cubicBezTo>
                <a:lnTo>
                  <a:pt x="150343" y="1812303"/>
                </a:lnTo>
                <a:lnTo>
                  <a:pt x="150846" y="1814793"/>
                </a:lnTo>
                <a:cubicBezTo>
                  <a:pt x="150846" y="1856448"/>
                  <a:pt x="117078" y="1890216"/>
                  <a:pt x="75423" y="1890216"/>
                </a:cubicBezTo>
                <a:cubicBezTo>
                  <a:pt x="33768" y="1890216"/>
                  <a:pt x="0" y="1856448"/>
                  <a:pt x="0" y="1814793"/>
                </a:cubicBezTo>
                <a:lnTo>
                  <a:pt x="503" y="1812303"/>
                </a:lnTo>
                <a:lnTo>
                  <a:pt x="0" y="1809813"/>
                </a:lnTo>
                <a:cubicBezTo>
                  <a:pt x="0" y="1768158"/>
                  <a:pt x="33768" y="1734390"/>
                  <a:pt x="75423" y="1734390"/>
                </a:cubicBezTo>
                <a:close/>
                <a:moveTo>
                  <a:pt x="438280" y="1387512"/>
                </a:moveTo>
                <a:cubicBezTo>
                  <a:pt x="479935" y="1387512"/>
                  <a:pt x="513703" y="1421280"/>
                  <a:pt x="513703" y="1462935"/>
                </a:cubicBezTo>
                <a:cubicBezTo>
                  <a:pt x="513703" y="1504590"/>
                  <a:pt x="479935" y="1538358"/>
                  <a:pt x="438280" y="1538358"/>
                </a:cubicBezTo>
                <a:cubicBezTo>
                  <a:pt x="396625" y="1538358"/>
                  <a:pt x="362857" y="1504590"/>
                  <a:pt x="362857" y="1462935"/>
                </a:cubicBezTo>
                <a:cubicBezTo>
                  <a:pt x="362857" y="1421280"/>
                  <a:pt x="396625" y="1387512"/>
                  <a:pt x="438280" y="1387512"/>
                </a:cubicBezTo>
                <a:close/>
                <a:moveTo>
                  <a:pt x="75423" y="1387512"/>
                </a:moveTo>
                <a:cubicBezTo>
                  <a:pt x="117078" y="1387512"/>
                  <a:pt x="150846" y="1421280"/>
                  <a:pt x="150846" y="1462935"/>
                </a:cubicBezTo>
                <a:cubicBezTo>
                  <a:pt x="150846" y="1504590"/>
                  <a:pt x="117078" y="1538358"/>
                  <a:pt x="75423" y="1538358"/>
                </a:cubicBezTo>
                <a:cubicBezTo>
                  <a:pt x="33768" y="1538358"/>
                  <a:pt x="0" y="1504590"/>
                  <a:pt x="0" y="1462935"/>
                </a:cubicBezTo>
                <a:cubicBezTo>
                  <a:pt x="0" y="1421280"/>
                  <a:pt x="33768" y="1387512"/>
                  <a:pt x="75423" y="1387512"/>
                </a:cubicBezTo>
                <a:close/>
                <a:moveTo>
                  <a:pt x="75423" y="1040634"/>
                </a:moveTo>
                <a:cubicBezTo>
                  <a:pt x="117078" y="1040634"/>
                  <a:pt x="150846" y="1074403"/>
                  <a:pt x="150846" y="1116057"/>
                </a:cubicBezTo>
                <a:cubicBezTo>
                  <a:pt x="150846" y="1157713"/>
                  <a:pt x="117078" y="1191480"/>
                  <a:pt x="75423" y="1191480"/>
                </a:cubicBezTo>
                <a:cubicBezTo>
                  <a:pt x="33768" y="1191480"/>
                  <a:pt x="0" y="1157713"/>
                  <a:pt x="0" y="1116057"/>
                </a:cubicBezTo>
                <a:cubicBezTo>
                  <a:pt x="0" y="1074403"/>
                  <a:pt x="33768" y="1040634"/>
                  <a:pt x="75423" y="1040634"/>
                </a:cubicBezTo>
                <a:close/>
                <a:moveTo>
                  <a:pt x="438280" y="1040634"/>
                </a:moveTo>
                <a:cubicBezTo>
                  <a:pt x="479935" y="1040634"/>
                  <a:pt x="513703" y="1074402"/>
                  <a:pt x="513703" y="1116057"/>
                </a:cubicBezTo>
                <a:cubicBezTo>
                  <a:pt x="513703" y="1157712"/>
                  <a:pt x="479935" y="1191480"/>
                  <a:pt x="438280" y="1191480"/>
                </a:cubicBezTo>
                <a:cubicBezTo>
                  <a:pt x="396625" y="1191480"/>
                  <a:pt x="362857" y="1157712"/>
                  <a:pt x="362857" y="1116057"/>
                </a:cubicBezTo>
                <a:cubicBezTo>
                  <a:pt x="362857" y="1074402"/>
                  <a:pt x="396625" y="1040634"/>
                  <a:pt x="438280" y="1040634"/>
                </a:cubicBezTo>
                <a:close/>
                <a:moveTo>
                  <a:pt x="438280" y="693756"/>
                </a:moveTo>
                <a:cubicBezTo>
                  <a:pt x="479935" y="693756"/>
                  <a:pt x="513703" y="727524"/>
                  <a:pt x="513703" y="769179"/>
                </a:cubicBezTo>
                <a:cubicBezTo>
                  <a:pt x="513703" y="810834"/>
                  <a:pt x="479935" y="844602"/>
                  <a:pt x="438280" y="844602"/>
                </a:cubicBezTo>
                <a:cubicBezTo>
                  <a:pt x="396625" y="844602"/>
                  <a:pt x="362857" y="810834"/>
                  <a:pt x="362857" y="769179"/>
                </a:cubicBezTo>
                <a:cubicBezTo>
                  <a:pt x="362857" y="727524"/>
                  <a:pt x="396625" y="693756"/>
                  <a:pt x="438280" y="693756"/>
                </a:cubicBezTo>
                <a:close/>
                <a:moveTo>
                  <a:pt x="75423" y="693756"/>
                </a:moveTo>
                <a:cubicBezTo>
                  <a:pt x="117078" y="693756"/>
                  <a:pt x="150846" y="727525"/>
                  <a:pt x="150846" y="769179"/>
                </a:cubicBezTo>
                <a:cubicBezTo>
                  <a:pt x="150846" y="810834"/>
                  <a:pt x="117078" y="844602"/>
                  <a:pt x="75423" y="844602"/>
                </a:cubicBezTo>
                <a:cubicBezTo>
                  <a:pt x="33768" y="844602"/>
                  <a:pt x="0" y="810834"/>
                  <a:pt x="0" y="769179"/>
                </a:cubicBezTo>
                <a:cubicBezTo>
                  <a:pt x="0" y="727525"/>
                  <a:pt x="33768" y="693756"/>
                  <a:pt x="75423" y="693756"/>
                </a:cubicBezTo>
                <a:close/>
                <a:moveTo>
                  <a:pt x="75423" y="346879"/>
                </a:moveTo>
                <a:cubicBezTo>
                  <a:pt x="117078" y="346879"/>
                  <a:pt x="150846" y="380647"/>
                  <a:pt x="150846" y="422302"/>
                </a:cubicBezTo>
                <a:cubicBezTo>
                  <a:pt x="150846" y="463957"/>
                  <a:pt x="117078" y="497724"/>
                  <a:pt x="75423" y="497724"/>
                </a:cubicBezTo>
                <a:cubicBezTo>
                  <a:pt x="33768" y="497724"/>
                  <a:pt x="0" y="463957"/>
                  <a:pt x="0" y="422302"/>
                </a:cubicBezTo>
                <a:cubicBezTo>
                  <a:pt x="0" y="380647"/>
                  <a:pt x="33768" y="346879"/>
                  <a:pt x="75423" y="346879"/>
                </a:cubicBezTo>
                <a:close/>
                <a:moveTo>
                  <a:pt x="438280" y="346878"/>
                </a:moveTo>
                <a:cubicBezTo>
                  <a:pt x="479935" y="346878"/>
                  <a:pt x="513703" y="380646"/>
                  <a:pt x="513703" y="422301"/>
                </a:cubicBezTo>
                <a:cubicBezTo>
                  <a:pt x="513703" y="463956"/>
                  <a:pt x="479935" y="497724"/>
                  <a:pt x="438280" y="497724"/>
                </a:cubicBezTo>
                <a:cubicBezTo>
                  <a:pt x="396625" y="497724"/>
                  <a:pt x="362857" y="463956"/>
                  <a:pt x="362857" y="422301"/>
                </a:cubicBezTo>
                <a:cubicBezTo>
                  <a:pt x="362857" y="380646"/>
                  <a:pt x="396625" y="346878"/>
                  <a:pt x="438280" y="346878"/>
                </a:cubicBezTo>
                <a:close/>
                <a:moveTo>
                  <a:pt x="75423" y="1"/>
                </a:moveTo>
                <a:cubicBezTo>
                  <a:pt x="117078" y="1"/>
                  <a:pt x="150846" y="33769"/>
                  <a:pt x="150846" y="75424"/>
                </a:cubicBezTo>
                <a:cubicBezTo>
                  <a:pt x="150846" y="117079"/>
                  <a:pt x="117078" y="150847"/>
                  <a:pt x="75423" y="150847"/>
                </a:cubicBezTo>
                <a:cubicBezTo>
                  <a:pt x="33768" y="150847"/>
                  <a:pt x="0" y="117079"/>
                  <a:pt x="0" y="75424"/>
                </a:cubicBezTo>
                <a:cubicBezTo>
                  <a:pt x="0" y="33769"/>
                  <a:pt x="33768" y="1"/>
                  <a:pt x="75423" y="1"/>
                </a:cubicBezTo>
                <a:close/>
                <a:moveTo>
                  <a:pt x="438280" y="0"/>
                </a:moveTo>
                <a:cubicBezTo>
                  <a:pt x="479935" y="0"/>
                  <a:pt x="513703" y="33769"/>
                  <a:pt x="513703" y="75424"/>
                </a:cubicBezTo>
                <a:cubicBezTo>
                  <a:pt x="513703" y="117079"/>
                  <a:pt x="479935" y="150847"/>
                  <a:pt x="438280" y="150847"/>
                </a:cubicBezTo>
                <a:cubicBezTo>
                  <a:pt x="396625" y="150847"/>
                  <a:pt x="362857" y="117079"/>
                  <a:pt x="362857" y="75424"/>
                </a:cubicBezTo>
                <a:cubicBezTo>
                  <a:pt x="362857" y="33769"/>
                  <a:pt x="396625" y="0"/>
                  <a:pt x="438280" y="0"/>
                </a:cubicBezTo>
                <a:close/>
              </a:path>
            </a:pathLst>
          </a:custGeom>
          <a:gradFill>
            <a:gsLst>
              <a:gs pos="74000">
                <a:schemeClr val="accent2">
                  <a:alpha val="70000"/>
                </a:schemeClr>
              </a:gs>
              <a:gs pos="0">
                <a:schemeClr val="accent4">
                  <a:alpha val="7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243012" y="602297"/>
            <a:ext cx="469872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sym typeface="+mn-ea"/>
              </a:rPr>
              <a:t>大数据教材《</a:t>
            </a:r>
            <a:r>
              <a:rPr lang="en-US" altLang="zh-CN" sz="2200" dirty="0" err="1">
                <a:solidFill>
                  <a:schemeClr val="bg1"/>
                </a:solidFill>
                <a:sym typeface="+mn-ea"/>
              </a:rPr>
              <a:t>Redis</a:t>
            </a:r>
            <a:r>
              <a:rPr lang="en-US" altLang="zh-CN" sz="2200" dirty="0">
                <a:solidFill>
                  <a:schemeClr val="bg1"/>
                </a:solidFill>
                <a:sym typeface="+mn-ea"/>
              </a:rPr>
              <a:t> 6</a:t>
            </a:r>
            <a:r>
              <a:rPr lang="zh-CN" altLang="en-US" sz="2200" dirty="0">
                <a:solidFill>
                  <a:schemeClr val="bg1"/>
                </a:solidFill>
                <a:sym typeface="+mn-ea"/>
              </a:rPr>
              <a:t>开发与实战》</a:t>
            </a:r>
            <a:endParaRPr lang="zh-CN" altLang="en-US" sz="2200" b="1" dirty="0">
              <a:solidFill>
                <a:schemeClr val="accent2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6400" y="522760"/>
            <a:ext cx="527050" cy="5270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3"/>
          <p:cNvSpPr txBox="1"/>
          <p:nvPr/>
        </p:nvSpPr>
        <p:spPr>
          <a:xfrm>
            <a:off x="669925" y="5602927"/>
            <a:ext cx="10850563" cy="2962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Date</a:t>
            </a:r>
            <a:endParaRPr lang="zh-CN" altLang="en-US" dirty="0"/>
          </a:p>
        </p:txBody>
      </p:sp>
      <p:sp>
        <p:nvSpPr>
          <p:cNvPr id="19" name="任意多边形: 形状 18"/>
          <p:cNvSpPr/>
          <p:nvPr/>
        </p:nvSpPr>
        <p:spPr>
          <a:xfrm>
            <a:off x="-9525" y="-1"/>
            <a:ext cx="12201525" cy="1255073"/>
          </a:xfrm>
          <a:custGeom>
            <a:avLst/>
            <a:gdLst>
              <a:gd name="connsiteX0" fmla="*/ 19050 w 12201525"/>
              <a:gd name="connsiteY0" fmla="*/ 0 h 1028700"/>
              <a:gd name="connsiteX1" fmla="*/ 0 w 12201525"/>
              <a:gd name="connsiteY1" fmla="*/ 1028700 h 1028700"/>
              <a:gd name="connsiteX2" fmla="*/ 1743075 w 12201525"/>
              <a:gd name="connsiteY2" fmla="*/ 1028700 h 1028700"/>
              <a:gd name="connsiteX3" fmla="*/ 4381500 w 12201525"/>
              <a:gd name="connsiteY3" fmla="*/ 466725 h 1028700"/>
              <a:gd name="connsiteX4" fmla="*/ 6572250 w 12201525"/>
              <a:gd name="connsiteY4" fmla="*/ 285750 h 1028700"/>
              <a:gd name="connsiteX5" fmla="*/ 9115425 w 12201525"/>
              <a:gd name="connsiteY5" fmla="*/ 352425 h 1028700"/>
              <a:gd name="connsiteX6" fmla="*/ 11220450 w 12201525"/>
              <a:gd name="connsiteY6" fmla="*/ 619125 h 1028700"/>
              <a:gd name="connsiteX7" fmla="*/ 12201525 w 12201525"/>
              <a:gd name="connsiteY7" fmla="*/ 762000 h 1028700"/>
              <a:gd name="connsiteX8" fmla="*/ 12182475 w 12201525"/>
              <a:gd name="connsiteY8" fmla="*/ 0 h 1028700"/>
              <a:gd name="connsiteX9" fmla="*/ 19050 w 12201525"/>
              <a:gd name="connsiteY9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525" h="1028700">
                <a:moveTo>
                  <a:pt x="19050" y="0"/>
                </a:moveTo>
                <a:lnTo>
                  <a:pt x="0" y="1028700"/>
                </a:lnTo>
                <a:lnTo>
                  <a:pt x="1743075" y="1028700"/>
                </a:lnTo>
                <a:lnTo>
                  <a:pt x="4381500" y="466725"/>
                </a:lnTo>
                <a:lnTo>
                  <a:pt x="6572250" y="285750"/>
                </a:lnTo>
                <a:lnTo>
                  <a:pt x="9115425" y="352425"/>
                </a:lnTo>
                <a:lnTo>
                  <a:pt x="11220450" y="619125"/>
                </a:lnTo>
                <a:lnTo>
                  <a:pt x="12201525" y="762000"/>
                </a:lnTo>
                <a:lnTo>
                  <a:pt x="12182475" y="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71525" y="25783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内容导航：</a:t>
            </a:r>
          </a:p>
        </p:txBody>
      </p:sp>
      <p:sp>
        <p:nvSpPr>
          <p:cNvPr id="22" name="矩形 21"/>
          <p:cNvSpPr/>
          <p:nvPr/>
        </p:nvSpPr>
        <p:spPr>
          <a:xfrm>
            <a:off x="1696469" y="1737498"/>
            <a:ext cx="4500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  <a:ea typeface="+mj-ea"/>
              </a:rPr>
              <a:t>1.1 </a:t>
            </a:r>
            <a:r>
              <a:rPr lang="en-US" altLang="zh-CN" sz="2400" dirty="0" err="1" smtClean="0">
                <a:latin typeface="+mj-ea"/>
                <a:ea typeface="+mj-ea"/>
              </a:rPr>
              <a:t>Redis</a:t>
            </a:r>
            <a:r>
              <a:rPr lang="zh-CN" altLang="en-US" sz="2400" dirty="0" smtClean="0">
                <a:latin typeface="+mj-ea"/>
                <a:ea typeface="+mj-ea"/>
              </a:rPr>
              <a:t>快速入门</a:t>
            </a:r>
            <a:endParaRPr lang="en-US" altLang="zh-CN" sz="2400" dirty="0">
              <a:latin typeface="+mj-ea"/>
              <a:ea typeface="+mj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696469" y="2375673"/>
            <a:ext cx="368215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 b="1" dirty="0">
                <a:solidFill>
                  <a:schemeClr val="accent3">
                    <a:lumMod val="50000"/>
                    <a:lumOff val="50000"/>
                  </a:schemeClr>
                </a:solidFill>
                <a:latin typeface="+mj-ea"/>
                <a:ea typeface="+mj-ea"/>
                <a:sym typeface="+mn-ea"/>
              </a:rPr>
              <a:t>1.2 Redis环境搭建</a:t>
            </a:r>
          </a:p>
        </p:txBody>
      </p:sp>
      <p:sp>
        <p:nvSpPr>
          <p:cNvPr id="24" name="矩形 23"/>
          <p:cNvSpPr/>
          <p:nvPr/>
        </p:nvSpPr>
        <p:spPr>
          <a:xfrm>
            <a:off x="1696468" y="2994798"/>
            <a:ext cx="3488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1.3 </a:t>
            </a:r>
            <a:r>
              <a:rPr lang="en-US" altLang="zh-CN" sz="2400" dirty="0" err="1" smtClean="0">
                <a:latin typeface="+mj-ea"/>
              </a:rPr>
              <a:t>Redis</a:t>
            </a:r>
            <a:r>
              <a:rPr lang="zh-CN" altLang="en-US" sz="2400" dirty="0" smtClean="0">
                <a:latin typeface="+mj-ea"/>
              </a:rPr>
              <a:t>可视化工具</a:t>
            </a:r>
            <a:endParaRPr lang="en-US" altLang="zh-CN" sz="2400" dirty="0">
              <a:latin typeface="+mj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696468" y="3613923"/>
            <a:ext cx="348896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1.4 </a:t>
            </a:r>
            <a:r>
              <a:rPr lang="zh-CN" altLang="en-US" sz="2400" dirty="0" smtClean="0">
                <a:latin typeface="+mj-ea"/>
              </a:rPr>
              <a:t>搭建</a:t>
            </a:r>
            <a:r>
              <a:rPr lang="en-US" altLang="zh-CN" sz="2400" dirty="0" err="1" smtClean="0">
                <a:latin typeface="+mj-ea"/>
              </a:rPr>
              <a:t>Redis</a:t>
            </a:r>
            <a:r>
              <a:rPr lang="zh-CN" altLang="en-US" sz="2400" dirty="0" smtClean="0">
                <a:latin typeface="+mj-ea"/>
                <a:sym typeface="+mn-ea"/>
              </a:rPr>
              <a:t>集群</a:t>
            </a:r>
            <a:r>
              <a:rPr lang="zh-CN" altLang="en-US" sz="2400" dirty="0" smtClean="0">
                <a:latin typeface="+mj-ea"/>
              </a:rPr>
              <a:t>环境</a:t>
            </a:r>
            <a:endParaRPr lang="zh-CN" altLang="en-US" sz="2400" dirty="0">
              <a:latin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395099" y="2386337"/>
            <a:ext cx="35958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000000"/>
                </a:solidFill>
              </a:rPr>
              <a:t>第</a:t>
            </a:r>
            <a:r>
              <a:rPr lang="en-US" altLang="zh-CN" sz="3600" dirty="0">
                <a:solidFill>
                  <a:srgbClr val="000000"/>
                </a:solidFill>
              </a:rPr>
              <a:t>1</a:t>
            </a:r>
            <a:r>
              <a:rPr lang="zh-CN" altLang="en-US" sz="3600" dirty="0">
                <a:solidFill>
                  <a:srgbClr val="000000"/>
                </a:solidFill>
              </a:rPr>
              <a:t>章 </a:t>
            </a:r>
            <a:r>
              <a:rPr lang="zh-CN" altLang="en-US" sz="3600" dirty="0" smtClean="0">
                <a:solidFill>
                  <a:srgbClr val="000000"/>
                </a:solidFill>
              </a:rPr>
              <a:t>初识</a:t>
            </a:r>
            <a:r>
              <a:rPr lang="en-US" altLang="zh-CN" sz="3600" dirty="0" err="1" smtClean="0">
                <a:solidFill>
                  <a:srgbClr val="000000"/>
                </a:solidFill>
              </a:rPr>
              <a:t>Redis</a:t>
            </a:r>
            <a:endParaRPr lang="zh-CN" altLang="en-US" sz="3600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7421733" y="3190471"/>
            <a:ext cx="41253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-9526" y="6375042"/>
            <a:ext cx="12201526" cy="4829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/>
        </p:nvSpPr>
        <p:spPr bwMode="auto">
          <a:xfrm>
            <a:off x="55879" y="252740"/>
            <a:ext cx="12201525" cy="1128723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14000">
                <a:schemeClr val="accent2"/>
              </a:gs>
              <a:gs pos="84000">
                <a:srgbClr val="FFFF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475" y="261476"/>
            <a:ext cx="527050" cy="52705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17004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28562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941097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355957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环境搭建</a:t>
            </a:r>
          </a:p>
        </p:txBody>
      </p:sp>
      <p:sp>
        <p:nvSpPr>
          <p:cNvPr id="22" name="矩形 21"/>
          <p:cNvSpPr/>
          <p:nvPr/>
        </p:nvSpPr>
        <p:spPr>
          <a:xfrm>
            <a:off x="1780540" y="2615565"/>
            <a:ext cx="375348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</a:pPr>
            <a:r>
              <a:rPr sz="2400">
                <a:latin typeface="+mj-ea"/>
                <a:sym typeface="+mn-ea"/>
              </a:rPr>
              <a:t>在Windows下安装Redis</a:t>
            </a:r>
          </a:p>
        </p:txBody>
      </p:sp>
      <p:sp>
        <p:nvSpPr>
          <p:cNvPr id="23" name="矩形 22"/>
          <p:cNvSpPr/>
          <p:nvPr/>
        </p:nvSpPr>
        <p:spPr>
          <a:xfrm>
            <a:off x="1780540" y="3451225"/>
            <a:ext cx="368236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400">
                <a:latin typeface="+mj-ea"/>
              </a:rPr>
              <a:t>在Linux下安裝Redis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3238" y="256916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3238" y="3386083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2" name="矩形 1"/>
          <p:cNvSpPr/>
          <p:nvPr/>
        </p:nvSpPr>
        <p:spPr>
          <a:xfrm>
            <a:off x="1253490" y="1268730"/>
            <a:ext cx="1701800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 dirty="0">
                <a:latin typeface="+mj-ea"/>
                <a:sym typeface="+mn-ea"/>
              </a:rPr>
              <a:t>Redis安装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环境搭建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188" y="12686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2" name="矩形 1"/>
          <p:cNvSpPr/>
          <p:nvPr/>
        </p:nvSpPr>
        <p:spPr>
          <a:xfrm>
            <a:off x="1253490" y="1268730"/>
            <a:ext cx="518731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 dirty="0">
                <a:latin typeface="+mj-ea"/>
                <a:sym typeface="+mn-ea"/>
              </a:rPr>
              <a:t>Redis安装-</a:t>
            </a:r>
            <a:r>
              <a:rPr sz="2400">
                <a:latin typeface="+mj-ea"/>
                <a:sym typeface="+mn-ea"/>
              </a:rPr>
              <a:t>在</a:t>
            </a:r>
            <a:r>
              <a:rPr lang="en-US" sz="2400">
                <a:latin typeface="+mj-ea"/>
                <a:sym typeface="+mn-ea"/>
              </a:rPr>
              <a:t>Windows</a:t>
            </a:r>
            <a:r>
              <a:rPr sz="2400">
                <a:latin typeface="+mj-ea"/>
                <a:sym typeface="+mn-ea"/>
              </a:rPr>
              <a:t>下安装Redis</a:t>
            </a:r>
            <a:endParaRPr lang="en-US" altLang="zh-CN" sz="2400" dirty="0">
              <a:latin typeface="+mj-ea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60805" y="1729105"/>
            <a:ext cx="3118485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Redis的Windows安装环境信息</a:t>
            </a: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1490663" y="2066290"/>
          <a:ext cx="5267325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33663"/>
                <a:gridCol w="2633662"/>
              </a:tblGrid>
              <a:tr h="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操作系统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Windows </a:t>
                      </a:r>
                      <a:r>
                        <a:rPr lang="en-US" sz="1400" b="0">
                          <a:latin typeface="Calibri" panose="020F0502020204030204" charset="0"/>
                          <a:cs typeface="Calibri" panose="020F0502020204030204" charset="0"/>
                        </a:rPr>
                        <a:t>10   </a:t>
                      </a: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64位平台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Redis-x64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3.2.100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1360805" y="2574925"/>
            <a:ext cx="9890760" cy="1568450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基于Windows 64位的Redis安装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Redis 没有官方的Windows版本，但是微软开源技术团队（Microsoft Open Tech group）长期开发和维护着这个Win64 的Redis版本，更多详细信息参考github上的网址。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进入网址，会发现有以下信息需要注意</a:t>
            </a:r>
            <a:r>
              <a:rPr lang="zh-CN" altLang="en-US" sz="1600" dirty="0">
                <a:latin typeface="+mj-ea"/>
                <a:sym typeface="+mn-ea"/>
              </a:rPr>
              <a:t>：</a:t>
            </a:r>
          </a:p>
        </p:txBody>
      </p:sp>
      <p:pic>
        <p:nvPicPr>
          <p:cNvPr id="8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805" y="4497070"/>
            <a:ext cx="6463030" cy="167386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THINKCELLUNDODONOTDELETE" val="0"/>
  <p:tag name="ISLIDE.THEME" val="074baa65-1bcf-453b-aed6-4412331b316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f58bf5b1-a48b-4362-aa93-55d9de8b7801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94dad83-d89a-4281-8c53-a78dac555fa8}"/>
  <p:tag name="TABLE_ENDDRAG_ORIGIN_RECT" val="348*57"/>
  <p:tag name="TABLE_ENDDRAG_RECT" val="507*200*348*5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092,&quot;width&quot;:5604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139a2792-32d4-4298-9086-253ef04f7654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mkff3fSzGMOuItfjj3Fw"/>
</p:tagLst>
</file>

<file path=ppt/theme/theme1.xml><?xml version="1.0" encoding="utf-8"?>
<a:theme xmlns:a="http://schemas.openxmlformats.org/drawingml/2006/main" name="主题5">
  <a:themeElements>
    <a:clrScheme name="自定义 15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07416B"/>
      </a:accent1>
      <a:accent2>
        <a:srgbClr val="FFC000"/>
      </a:accent2>
      <a:accent3>
        <a:srgbClr val="00002E"/>
      </a:accent3>
      <a:accent4>
        <a:srgbClr val="031684"/>
      </a:accent4>
      <a:accent5>
        <a:srgbClr val="969696"/>
      </a:accent5>
      <a:accent6>
        <a:srgbClr val="B2B2B2"/>
      </a:accent6>
      <a:hlink>
        <a:srgbClr val="4472C4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18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19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20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21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22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23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24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25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26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27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28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29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30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31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32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33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34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35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36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37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38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39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40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41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42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43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44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45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46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47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1</TotalTime>
  <Words>2938</Words>
  <Application>Microsoft Office PowerPoint</Application>
  <PresentationFormat>宽屏</PresentationFormat>
  <Paragraphs>377</Paragraphs>
  <Slides>66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73" baseType="lpstr">
      <vt:lpstr>宋体</vt:lpstr>
      <vt:lpstr>微软雅黑</vt:lpstr>
      <vt:lpstr>Arial</vt:lpstr>
      <vt:lpstr>Calibri</vt:lpstr>
      <vt:lpstr>Times New Roman</vt:lpstr>
      <vt:lpstr>Wingdings</vt:lpstr>
      <vt:lpstr>主题5</vt:lpstr>
      <vt:lpstr>Redis 6 开发与实战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 ！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wangshuo</cp:lastModifiedBy>
  <cp:revision>143</cp:revision>
  <cp:lastPrinted>2019-04-18T16:00:00Z</cp:lastPrinted>
  <dcterms:created xsi:type="dcterms:W3CDTF">2019-04-18T16:00:00Z</dcterms:created>
  <dcterms:modified xsi:type="dcterms:W3CDTF">2022-03-12T16:45:49Z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ICV">
    <vt:lpwstr>F550D6099EDE423F9644FD0920CD3DFA</vt:lpwstr>
  </property>
  <property fmtid="{D5CDD505-2E9C-101B-9397-08002B2CF9AE}" pid="4" name="KSOProductBuildVer">
    <vt:lpwstr>2052-11.1.0.11365</vt:lpwstr>
  </property>
</Properties>
</file>